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59" r:id="rId2"/>
  </p:sldMasterIdLst>
  <p:notesMasterIdLst>
    <p:notesMasterId r:id="rId17"/>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14630400" cy="8229600"/>
  <p:notesSz cx="8229600" cy="146304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1" roundtripDataSignature="AMtx7mgj0SjJhhTpXPB1RwDeitgz3QxwQ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E1E8400-A406-461D-B938-5288E141E1ED}">
  <a:tblStyle styleId="{7E1E8400-A406-461D-B938-5288E141E1ED}" styleName="Table_0">
    <a:wholeTbl>
      <a:tcTxStyle b="off" i="off">
        <a:font>
          <a:latin typeface="Arial"/>
          <a:ea typeface="Arial"/>
          <a:cs typeface="Arial"/>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 /><Relationship Id="rId13" Type="http://schemas.openxmlformats.org/officeDocument/2006/relationships/slide" Target="slides/slide11.xml" /><Relationship Id="rId3" Type="http://schemas.openxmlformats.org/officeDocument/2006/relationships/slide" Target="slides/slide1.xml" /><Relationship Id="rId21" Type="http://customschemas.google.com/relationships/presentationmetadata" Target="metadata" /><Relationship Id="rId7" Type="http://schemas.openxmlformats.org/officeDocument/2006/relationships/slide" Target="slides/slide5.xml" /><Relationship Id="rId12" Type="http://schemas.openxmlformats.org/officeDocument/2006/relationships/slide" Target="slides/slide10.xml" /><Relationship Id="rId17" Type="http://schemas.openxmlformats.org/officeDocument/2006/relationships/notesMaster" Target="notesMasters/notesMaster1.xml" /><Relationship Id="rId25" Type="http://schemas.openxmlformats.org/officeDocument/2006/relationships/tableStyles" Target="tableStyles.xml" /><Relationship Id="rId2" Type="http://schemas.openxmlformats.org/officeDocument/2006/relationships/slideMaster" Target="slideMasters/slideMaster2.xml" /><Relationship Id="rId16" Type="http://schemas.openxmlformats.org/officeDocument/2006/relationships/slide" Target="slides/slide14.xml" /><Relationship Id="rId1" Type="http://schemas.openxmlformats.org/officeDocument/2006/relationships/slideMaster" Target="slideMasters/slideMaster1.xml" /><Relationship Id="rId6" Type="http://schemas.openxmlformats.org/officeDocument/2006/relationships/slide" Target="slides/slide4.xml" /><Relationship Id="rId11" Type="http://schemas.openxmlformats.org/officeDocument/2006/relationships/slide" Target="slides/slide9.xml" /><Relationship Id="rId24" Type="http://schemas.openxmlformats.org/officeDocument/2006/relationships/theme" Target="theme/theme1.xml" /><Relationship Id="rId5" Type="http://schemas.openxmlformats.org/officeDocument/2006/relationships/slide" Target="slides/slide3.xml" /><Relationship Id="rId15" Type="http://schemas.openxmlformats.org/officeDocument/2006/relationships/slide" Target="slides/slide13.xml" /><Relationship Id="rId23" Type="http://schemas.openxmlformats.org/officeDocument/2006/relationships/viewProps" Target="viewProps.xml" /><Relationship Id="rId10" Type="http://schemas.openxmlformats.org/officeDocument/2006/relationships/slide" Target="slides/slide8.xml" /><Relationship Id="rId4" Type="http://schemas.openxmlformats.org/officeDocument/2006/relationships/slide" Target="slides/slide2.xml" /><Relationship Id="rId9" Type="http://schemas.openxmlformats.org/officeDocument/2006/relationships/slide" Target="slides/slide7.xml" /><Relationship Id="rId14" Type="http://schemas.openxmlformats.org/officeDocument/2006/relationships/slide" Target="slides/slide12.xml" /><Relationship Id="rId22" Type="http://schemas.openxmlformats.org/officeDocument/2006/relationships/presProps" Target="presProps.xml" /></Relationships>
</file>

<file path=ppt/media/image1.png>
</file>

<file path=ppt/media/image10.png>
</file>

<file path=ppt/media/image11.jp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Arial"/>
                <a:ea typeface="Arial"/>
                <a:cs typeface="Arial"/>
                <a:sym typeface="Arial"/>
              </a:rPr>
              <a:t>‹#›</a:t>
            </a:fld>
            <a:endParaRPr sz="12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1:notes"/>
          <p:cNvSpPr txBox="1">
            <a:spLocks noGrp="1"/>
          </p:cNvSpPr>
          <p:nvPr>
            <p:ph type="body" idx="1"/>
          </p:nvPr>
        </p:nvSpPr>
        <p:spPr>
          <a:xfrm>
            <a:off x="822960" y="6949440"/>
            <a:ext cx="6583800" cy="65838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Clr>
                <a:schemeClr val="dk1"/>
              </a:buClr>
              <a:buSzPts val="1600"/>
              <a:buFont typeface="Calibri"/>
              <a:buNone/>
            </a:pPr>
            <a:endParaRPr/>
          </a:p>
        </p:txBody>
      </p:sp>
      <p:sp>
        <p:nvSpPr>
          <p:cNvPr id="122" name="Google Shape;122;p1:notes"/>
          <p:cNvSpPr>
            <a:spLocks noGrp="1" noRot="1" noChangeAspect="1"/>
          </p:cNvSpPr>
          <p:nvPr>
            <p:ph type="sldImg" idx="2"/>
          </p:nvPr>
        </p:nvSpPr>
        <p:spPr>
          <a:xfrm>
            <a:off x="-762000" y="1096963"/>
            <a:ext cx="9753600" cy="54864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10:notes"/>
          <p:cNvSpPr txBox="1">
            <a:spLocks noGrp="1"/>
          </p:cNvSpPr>
          <p:nvPr>
            <p:ph type="body" idx="1"/>
          </p:nvPr>
        </p:nvSpPr>
        <p:spPr>
          <a:xfrm>
            <a:off x="1219200" y="3300413"/>
            <a:ext cx="9753600" cy="270033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p10: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1:notes"/>
          <p:cNvSpPr txBox="1">
            <a:spLocks noGrp="1"/>
          </p:cNvSpPr>
          <p:nvPr>
            <p:ph type="body" idx="1"/>
          </p:nvPr>
        </p:nvSpPr>
        <p:spPr>
          <a:xfrm>
            <a:off x="1219200" y="3300413"/>
            <a:ext cx="9753600" cy="270033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7" name="Google Shape;207;p11: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12:notes"/>
          <p:cNvSpPr txBox="1">
            <a:spLocks noGrp="1"/>
          </p:cNvSpPr>
          <p:nvPr>
            <p:ph type="body" idx="1"/>
          </p:nvPr>
        </p:nvSpPr>
        <p:spPr>
          <a:xfrm>
            <a:off x="1219200" y="3300413"/>
            <a:ext cx="9753600" cy="270033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p12: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13:notes"/>
          <p:cNvSpPr txBox="1">
            <a:spLocks noGrp="1"/>
          </p:cNvSpPr>
          <p:nvPr>
            <p:ph type="body" idx="1"/>
          </p:nvPr>
        </p:nvSpPr>
        <p:spPr>
          <a:xfrm>
            <a:off x="1219200" y="3300413"/>
            <a:ext cx="9753600" cy="270033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p13: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14:notes"/>
          <p:cNvSpPr txBox="1">
            <a:spLocks noGrp="1"/>
          </p:cNvSpPr>
          <p:nvPr>
            <p:ph type="body" idx="1"/>
          </p:nvPr>
        </p:nvSpPr>
        <p:spPr>
          <a:xfrm>
            <a:off x="1219200" y="3300413"/>
            <a:ext cx="9753600" cy="270033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6" name="Google Shape;226;p14: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2:notes"/>
          <p:cNvSpPr txBox="1">
            <a:spLocks noGrp="1"/>
          </p:cNvSpPr>
          <p:nvPr>
            <p:ph type="body" idx="1"/>
          </p:nvPr>
        </p:nvSpPr>
        <p:spPr>
          <a:xfrm>
            <a:off x="1219200" y="3300413"/>
            <a:ext cx="9753600" cy="270033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2" name="Google Shape;132;p2: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3:notes"/>
          <p:cNvSpPr txBox="1">
            <a:spLocks noGrp="1"/>
          </p:cNvSpPr>
          <p:nvPr>
            <p:ph type="body" idx="1"/>
          </p:nvPr>
        </p:nvSpPr>
        <p:spPr>
          <a:xfrm>
            <a:off x="1219200" y="3300413"/>
            <a:ext cx="9753600" cy="270033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9" name="Google Shape;139;p3: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4:notes"/>
          <p:cNvSpPr txBox="1">
            <a:spLocks noGrp="1"/>
          </p:cNvSpPr>
          <p:nvPr>
            <p:ph type="body" idx="1"/>
          </p:nvPr>
        </p:nvSpPr>
        <p:spPr>
          <a:xfrm>
            <a:off x="1219200" y="3300413"/>
            <a:ext cx="9753600" cy="270033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9" name="Google Shape;159;p4: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5:notes"/>
          <p:cNvSpPr txBox="1">
            <a:spLocks noGrp="1"/>
          </p:cNvSpPr>
          <p:nvPr>
            <p:ph type="body" idx="1"/>
          </p:nvPr>
        </p:nvSpPr>
        <p:spPr>
          <a:xfrm>
            <a:off x="1219200" y="3300413"/>
            <a:ext cx="9753600" cy="270033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6" name="Google Shape;166;p5: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6:notes"/>
          <p:cNvSpPr txBox="1">
            <a:spLocks noGrp="1"/>
          </p:cNvSpPr>
          <p:nvPr>
            <p:ph type="body" idx="1"/>
          </p:nvPr>
        </p:nvSpPr>
        <p:spPr>
          <a:xfrm>
            <a:off x="1219200" y="3300413"/>
            <a:ext cx="9753600" cy="270033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3" name="Google Shape;173;p6: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7:notes"/>
          <p:cNvSpPr txBox="1">
            <a:spLocks noGrp="1"/>
          </p:cNvSpPr>
          <p:nvPr>
            <p:ph type="body" idx="1"/>
          </p:nvPr>
        </p:nvSpPr>
        <p:spPr>
          <a:xfrm>
            <a:off x="1219200" y="3300413"/>
            <a:ext cx="9753600" cy="270033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0" name="Google Shape;180;p7: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8:notes"/>
          <p:cNvSpPr txBox="1">
            <a:spLocks noGrp="1"/>
          </p:cNvSpPr>
          <p:nvPr>
            <p:ph type="body" idx="1"/>
          </p:nvPr>
        </p:nvSpPr>
        <p:spPr>
          <a:xfrm>
            <a:off x="1219200" y="3300413"/>
            <a:ext cx="9753600" cy="270033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7" name="Google Shape;187;p8: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9:notes"/>
          <p:cNvSpPr txBox="1">
            <a:spLocks noGrp="1"/>
          </p:cNvSpPr>
          <p:nvPr>
            <p:ph type="body" idx="1"/>
          </p:nvPr>
        </p:nvSpPr>
        <p:spPr>
          <a:xfrm>
            <a:off x="1219200" y="3300413"/>
            <a:ext cx="9753600" cy="270033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4" name="Google Shape;194;p9: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image" Target="../media/image1.png" /><Relationship Id="rId1" Type="http://schemas.openxmlformats.org/officeDocument/2006/relationships/slideMaster" Target="../slideMasters/slideMaster2.xml" /><Relationship Id="rId4" Type="http://schemas.openxmlformats.org/officeDocument/2006/relationships/image" Target="../media/image3.png" /></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4.png" /><Relationship Id="rId1" Type="http://schemas.openxmlformats.org/officeDocument/2006/relationships/slideMaster" Target="../slideMasters/slideMaster2.xml" /><Relationship Id="rId4" Type="http://schemas.openxmlformats.org/officeDocument/2006/relationships/image" Target="../media/image5.png" /></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4.png" /><Relationship Id="rId1" Type="http://schemas.openxmlformats.org/officeDocument/2006/relationships/slideMaster" Target="../slideMasters/slideMaster2.xml" /><Relationship Id="rId4" Type="http://schemas.openxmlformats.org/officeDocument/2006/relationships/image" Target="../media/image5.png" /></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4.png" /><Relationship Id="rId1" Type="http://schemas.openxmlformats.org/officeDocument/2006/relationships/slideMaster" Target="../slideMasters/slideMaster2.xml" /><Relationship Id="rId4" Type="http://schemas.openxmlformats.org/officeDocument/2006/relationships/image" Target="../media/image5.png" /></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4.png" /><Relationship Id="rId1" Type="http://schemas.openxmlformats.org/officeDocument/2006/relationships/slideMaster" Target="../slideMasters/slideMaster2.xml" /><Relationship Id="rId4" Type="http://schemas.openxmlformats.org/officeDocument/2006/relationships/image" Target="../media/image5.png" /></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4.png" /><Relationship Id="rId1" Type="http://schemas.openxmlformats.org/officeDocument/2006/relationships/slideMaster" Target="../slideMasters/slideMaster2.xml" /><Relationship Id="rId4" Type="http://schemas.openxmlformats.org/officeDocument/2006/relationships/image" Target="../media/image5.png" /></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4.png" /><Relationship Id="rId1" Type="http://schemas.openxmlformats.org/officeDocument/2006/relationships/slideMaster" Target="../slideMasters/slideMaster2.xml" /><Relationship Id="rId4" Type="http://schemas.openxmlformats.org/officeDocument/2006/relationships/image" Target="../media/image5.png" /></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4.png" /><Relationship Id="rId1" Type="http://schemas.openxmlformats.org/officeDocument/2006/relationships/slideMaster" Target="../slideMasters/slideMaster2.xml" /><Relationship Id="rId4" Type="http://schemas.openxmlformats.org/officeDocument/2006/relationships/image" Target="../media/image5.png" /></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4.png" /><Relationship Id="rId1" Type="http://schemas.openxmlformats.org/officeDocument/2006/relationships/slideMaster" Target="../slideMasters/slideMaster2.xml" /><Relationship Id="rId4" Type="http://schemas.openxmlformats.org/officeDocument/2006/relationships/image" Target="../media/image5.png"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6"/>
          <p:cNvSpPr txBox="1">
            <a:spLocks noGrp="1"/>
          </p:cNvSpPr>
          <p:nvPr>
            <p:ph type="ctrTitle"/>
          </p:nvPr>
        </p:nvSpPr>
        <p:spPr>
          <a:xfrm>
            <a:off x="1828800" y="1346835"/>
            <a:ext cx="10972800" cy="2865000"/>
          </a:xfrm>
          <a:prstGeom prst="rect">
            <a:avLst/>
          </a:prstGeom>
          <a:noFill/>
          <a:ln>
            <a:noFill/>
          </a:ln>
        </p:spPr>
        <p:txBody>
          <a:bodyPr spcFirstLastPara="1" wrap="square" lIns="109725" tIns="54850" rIns="109725" bIns="54850" anchor="b" anchorCtr="0">
            <a:noAutofit/>
          </a:bodyPr>
          <a:lstStyle>
            <a:lvl1pPr lvl="0" algn="ctr">
              <a:lnSpc>
                <a:spcPct val="90000"/>
              </a:lnSpc>
              <a:spcBef>
                <a:spcPts val="0"/>
              </a:spcBef>
              <a:spcAft>
                <a:spcPts val="0"/>
              </a:spcAft>
              <a:buClr>
                <a:schemeClr val="dk1"/>
              </a:buClr>
              <a:buSzPts val="7200"/>
              <a:buFont typeface="Calibri"/>
              <a:buNone/>
              <a:defRPr sz="7200"/>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17" name="Google Shape;17;p16"/>
          <p:cNvSpPr txBox="1">
            <a:spLocks noGrp="1"/>
          </p:cNvSpPr>
          <p:nvPr>
            <p:ph type="subTitle" idx="1"/>
          </p:nvPr>
        </p:nvSpPr>
        <p:spPr>
          <a:xfrm>
            <a:off x="1828800" y="4322445"/>
            <a:ext cx="10972800" cy="1986600"/>
          </a:xfrm>
          <a:prstGeom prst="rect">
            <a:avLst/>
          </a:prstGeom>
          <a:noFill/>
          <a:ln>
            <a:noFill/>
          </a:ln>
        </p:spPr>
        <p:txBody>
          <a:bodyPr spcFirstLastPara="1" wrap="square" lIns="109725" tIns="54850" rIns="109725" bIns="54850" anchor="t" anchorCtr="0">
            <a:noAutofit/>
          </a:bodyPr>
          <a:lstStyle>
            <a:lvl1pPr lvl="0" algn="ctr">
              <a:lnSpc>
                <a:spcPct val="90000"/>
              </a:lnSpc>
              <a:spcBef>
                <a:spcPts val="1300"/>
              </a:spcBef>
              <a:spcAft>
                <a:spcPts val="0"/>
              </a:spcAft>
              <a:buClr>
                <a:schemeClr val="dk1"/>
              </a:buClr>
              <a:buSzPts val="2900"/>
              <a:buNone/>
              <a:defRPr sz="2900"/>
            </a:lvl1pPr>
            <a:lvl2pPr lvl="1" algn="ctr">
              <a:lnSpc>
                <a:spcPct val="90000"/>
              </a:lnSpc>
              <a:spcBef>
                <a:spcPts val="600"/>
              </a:spcBef>
              <a:spcAft>
                <a:spcPts val="0"/>
              </a:spcAft>
              <a:buClr>
                <a:schemeClr val="dk1"/>
              </a:buClr>
              <a:buSzPts val="2400"/>
              <a:buNone/>
              <a:defRPr sz="2400"/>
            </a:lvl2pPr>
            <a:lvl3pPr lvl="2" algn="ctr">
              <a:lnSpc>
                <a:spcPct val="90000"/>
              </a:lnSpc>
              <a:spcBef>
                <a:spcPts val="600"/>
              </a:spcBef>
              <a:spcAft>
                <a:spcPts val="0"/>
              </a:spcAft>
              <a:buClr>
                <a:schemeClr val="dk1"/>
              </a:buClr>
              <a:buSzPts val="2200"/>
              <a:buNone/>
              <a:defRPr sz="2200"/>
            </a:lvl3pPr>
            <a:lvl4pPr lvl="3" algn="ctr">
              <a:lnSpc>
                <a:spcPct val="90000"/>
              </a:lnSpc>
              <a:spcBef>
                <a:spcPts val="600"/>
              </a:spcBef>
              <a:spcAft>
                <a:spcPts val="0"/>
              </a:spcAft>
              <a:buClr>
                <a:schemeClr val="dk1"/>
              </a:buClr>
              <a:buSzPts val="1900"/>
              <a:buNone/>
              <a:defRPr sz="1900"/>
            </a:lvl4pPr>
            <a:lvl5pPr lvl="4" algn="ctr">
              <a:lnSpc>
                <a:spcPct val="90000"/>
              </a:lnSpc>
              <a:spcBef>
                <a:spcPts val="600"/>
              </a:spcBef>
              <a:spcAft>
                <a:spcPts val="0"/>
              </a:spcAft>
              <a:buClr>
                <a:schemeClr val="dk1"/>
              </a:buClr>
              <a:buSzPts val="1900"/>
              <a:buNone/>
              <a:defRPr sz="1900"/>
            </a:lvl5pPr>
            <a:lvl6pPr lvl="5" algn="ctr">
              <a:lnSpc>
                <a:spcPct val="90000"/>
              </a:lnSpc>
              <a:spcBef>
                <a:spcPts val="600"/>
              </a:spcBef>
              <a:spcAft>
                <a:spcPts val="0"/>
              </a:spcAft>
              <a:buClr>
                <a:schemeClr val="dk1"/>
              </a:buClr>
              <a:buSzPts val="1900"/>
              <a:buNone/>
              <a:defRPr sz="1900"/>
            </a:lvl6pPr>
            <a:lvl7pPr lvl="6" algn="ctr">
              <a:lnSpc>
                <a:spcPct val="90000"/>
              </a:lnSpc>
              <a:spcBef>
                <a:spcPts val="600"/>
              </a:spcBef>
              <a:spcAft>
                <a:spcPts val="0"/>
              </a:spcAft>
              <a:buClr>
                <a:schemeClr val="dk1"/>
              </a:buClr>
              <a:buSzPts val="1900"/>
              <a:buNone/>
              <a:defRPr sz="1900"/>
            </a:lvl7pPr>
            <a:lvl8pPr lvl="7" algn="ctr">
              <a:lnSpc>
                <a:spcPct val="90000"/>
              </a:lnSpc>
              <a:spcBef>
                <a:spcPts val="600"/>
              </a:spcBef>
              <a:spcAft>
                <a:spcPts val="0"/>
              </a:spcAft>
              <a:buClr>
                <a:schemeClr val="dk1"/>
              </a:buClr>
              <a:buSzPts val="1900"/>
              <a:buNone/>
              <a:defRPr sz="1900"/>
            </a:lvl8pPr>
            <a:lvl9pPr lvl="8" algn="ctr">
              <a:lnSpc>
                <a:spcPct val="90000"/>
              </a:lnSpc>
              <a:spcBef>
                <a:spcPts val="600"/>
              </a:spcBef>
              <a:spcAft>
                <a:spcPts val="0"/>
              </a:spcAft>
              <a:buClr>
                <a:schemeClr val="dk1"/>
              </a:buClr>
              <a:buSzPts val="1900"/>
              <a:buNone/>
              <a:defRPr sz="1900"/>
            </a:lvl9pPr>
          </a:lstStyle>
          <a:p>
            <a:endParaRPr/>
          </a:p>
        </p:txBody>
      </p:sp>
      <p:sp>
        <p:nvSpPr>
          <p:cNvPr id="18" name="Google Shape;18;p16"/>
          <p:cNvSpPr txBox="1">
            <a:spLocks noGrp="1"/>
          </p:cNvSpPr>
          <p:nvPr>
            <p:ph type="dt" idx="10"/>
          </p:nvPr>
        </p:nvSpPr>
        <p:spPr>
          <a:xfrm>
            <a:off x="1005840" y="7627621"/>
            <a:ext cx="3291900" cy="438300"/>
          </a:xfrm>
          <a:prstGeom prst="rect">
            <a:avLst/>
          </a:prstGeom>
          <a:noFill/>
          <a:ln>
            <a:noFill/>
          </a:ln>
        </p:spPr>
        <p:txBody>
          <a:bodyPr spcFirstLastPara="1" wrap="square" lIns="109725" tIns="54850" rIns="109725" bIns="54850" anchor="ctr" anchorCtr="0">
            <a:noAutofit/>
          </a:bodyPr>
          <a:lstStyle>
            <a:lvl1pPr lvl="0" algn="l">
              <a:lnSpc>
                <a:spcPct val="100000"/>
              </a:lnSpc>
              <a:spcBef>
                <a:spcPts val="0"/>
              </a:spcBef>
              <a:spcAft>
                <a:spcPts val="0"/>
              </a:spcAft>
              <a:buClr>
                <a:srgbClr val="888888"/>
              </a:buClr>
              <a:buSzPts val="1800"/>
              <a:buFont typeface="Calibri"/>
              <a:buNone/>
              <a:defRPr/>
            </a:lvl1pPr>
            <a:lvl2pPr lvl="1" algn="l">
              <a:lnSpc>
                <a:spcPct val="100000"/>
              </a:lnSpc>
              <a:spcBef>
                <a:spcPts val="0"/>
              </a:spcBef>
              <a:spcAft>
                <a:spcPts val="0"/>
              </a:spcAft>
              <a:buClr>
                <a:schemeClr val="dk1"/>
              </a:buClr>
              <a:buSzPts val="1800"/>
              <a:buFont typeface="Calibri"/>
              <a:buNone/>
              <a:defRPr/>
            </a:lvl2pPr>
            <a:lvl3pPr lvl="2" algn="l">
              <a:lnSpc>
                <a:spcPct val="100000"/>
              </a:lnSpc>
              <a:spcBef>
                <a:spcPts val="0"/>
              </a:spcBef>
              <a:spcAft>
                <a:spcPts val="0"/>
              </a:spcAft>
              <a:buClr>
                <a:schemeClr val="dk1"/>
              </a:buClr>
              <a:buSzPts val="1800"/>
              <a:buFont typeface="Calibri"/>
              <a:buNone/>
              <a:defRPr/>
            </a:lvl3pPr>
            <a:lvl4pPr lvl="3" algn="l">
              <a:lnSpc>
                <a:spcPct val="100000"/>
              </a:lnSpc>
              <a:spcBef>
                <a:spcPts val="0"/>
              </a:spcBef>
              <a:spcAft>
                <a:spcPts val="0"/>
              </a:spcAft>
              <a:buClr>
                <a:schemeClr val="dk1"/>
              </a:buClr>
              <a:buSzPts val="1800"/>
              <a:buFont typeface="Calibri"/>
              <a:buNone/>
              <a:defRPr/>
            </a:lvl4pPr>
            <a:lvl5pPr lvl="4" algn="l">
              <a:lnSpc>
                <a:spcPct val="100000"/>
              </a:lnSpc>
              <a:spcBef>
                <a:spcPts val="0"/>
              </a:spcBef>
              <a:spcAft>
                <a:spcPts val="0"/>
              </a:spcAft>
              <a:buClr>
                <a:schemeClr val="dk1"/>
              </a:buClr>
              <a:buSzPts val="1800"/>
              <a:buFont typeface="Calibri"/>
              <a:buNone/>
              <a:defRPr/>
            </a:lvl5pPr>
            <a:lvl6pPr lvl="5" algn="l">
              <a:lnSpc>
                <a:spcPct val="100000"/>
              </a:lnSpc>
              <a:spcBef>
                <a:spcPts val="0"/>
              </a:spcBef>
              <a:spcAft>
                <a:spcPts val="0"/>
              </a:spcAft>
              <a:buClr>
                <a:schemeClr val="dk1"/>
              </a:buClr>
              <a:buSzPts val="1800"/>
              <a:buFont typeface="Calibri"/>
              <a:buNone/>
              <a:defRPr/>
            </a:lvl6pPr>
            <a:lvl7pPr lvl="6" algn="l">
              <a:lnSpc>
                <a:spcPct val="100000"/>
              </a:lnSpc>
              <a:spcBef>
                <a:spcPts val="0"/>
              </a:spcBef>
              <a:spcAft>
                <a:spcPts val="0"/>
              </a:spcAft>
              <a:buClr>
                <a:schemeClr val="dk1"/>
              </a:buClr>
              <a:buSzPts val="1800"/>
              <a:buFont typeface="Calibri"/>
              <a:buNone/>
              <a:defRPr/>
            </a:lvl7pPr>
            <a:lvl8pPr lvl="7" algn="l">
              <a:lnSpc>
                <a:spcPct val="100000"/>
              </a:lnSpc>
              <a:spcBef>
                <a:spcPts val="0"/>
              </a:spcBef>
              <a:spcAft>
                <a:spcPts val="0"/>
              </a:spcAft>
              <a:buClr>
                <a:schemeClr val="dk1"/>
              </a:buClr>
              <a:buSzPts val="1800"/>
              <a:buFont typeface="Calibri"/>
              <a:buNone/>
              <a:defRPr/>
            </a:lvl8pPr>
            <a:lvl9pPr lvl="8" algn="l">
              <a:lnSpc>
                <a:spcPct val="100000"/>
              </a:lnSpc>
              <a:spcBef>
                <a:spcPts val="0"/>
              </a:spcBef>
              <a:spcAft>
                <a:spcPts val="0"/>
              </a:spcAft>
              <a:buClr>
                <a:schemeClr val="dk1"/>
              </a:buClr>
              <a:buSzPts val="1800"/>
              <a:buFont typeface="Calibri"/>
              <a:buNone/>
              <a:defRPr/>
            </a:lvl9pPr>
          </a:lstStyle>
          <a:p>
            <a:endParaRPr/>
          </a:p>
        </p:txBody>
      </p:sp>
      <p:sp>
        <p:nvSpPr>
          <p:cNvPr id="19" name="Google Shape;19;p16"/>
          <p:cNvSpPr txBox="1">
            <a:spLocks noGrp="1"/>
          </p:cNvSpPr>
          <p:nvPr>
            <p:ph type="ftr" idx="11"/>
          </p:nvPr>
        </p:nvSpPr>
        <p:spPr>
          <a:xfrm>
            <a:off x="4846320" y="7627621"/>
            <a:ext cx="4937700" cy="438300"/>
          </a:xfrm>
          <a:prstGeom prst="rect">
            <a:avLst/>
          </a:prstGeom>
          <a:noFill/>
          <a:ln>
            <a:noFill/>
          </a:ln>
        </p:spPr>
        <p:txBody>
          <a:bodyPr spcFirstLastPara="1" wrap="square" lIns="109725" tIns="54850" rIns="109725" bIns="54850" anchor="ctr" anchorCtr="0">
            <a:noAutofit/>
          </a:bodyPr>
          <a:lstStyle>
            <a:lvl1pPr lvl="0" algn="ctr">
              <a:lnSpc>
                <a:spcPct val="100000"/>
              </a:lnSpc>
              <a:spcBef>
                <a:spcPts val="0"/>
              </a:spcBef>
              <a:spcAft>
                <a:spcPts val="0"/>
              </a:spcAft>
              <a:buClr>
                <a:srgbClr val="888888"/>
              </a:buClr>
              <a:buSzPts val="1800"/>
              <a:buFont typeface="Calibri"/>
              <a:buNone/>
              <a:defRPr/>
            </a:lvl1pPr>
            <a:lvl2pPr lvl="1" algn="l">
              <a:lnSpc>
                <a:spcPct val="100000"/>
              </a:lnSpc>
              <a:spcBef>
                <a:spcPts val="0"/>
              </a:spcBef>
              <a:spcAft>
                <a:spcPts val="0"/>
              </a:spcAft>
              <a:buClr>
                <a:schemeClr val="dk1"/>
              </a:buClr>
              <a:buSzPts val="1800"/>
              <a:buFont typeface="Calibri"/>
              <a:buNone/>
              <a:defRPr/>
            </a:lvl2pPr>
            <a:lvl3pPr lvl="2" algn="l">
              <a:lnSpc>
                <a:spcPct val="100000"/>
              </a:lnSpc>
              <a:spcBef>
                <a:spcPts val="0"/>
              </a:spcBef>
              <a:spcAft>
                <a:spcPts val="0"/>
              </a:spcAft>
              <a:buClr>
                <a:schemeClr val="dk1"/>
              </a:buClr>
              <a:buSzPts val="1800"/>
              <a:buFont typeface="Calibri"/>
              <a:buNone/>
              <a:defRPr/>
            </a:lvl3pPr>
            <a:lvl4pPr lvl="3" algn="l">
              <a:lnSpc>
                <a:spcPct val="100000"/>
              </a:lnSpc>
              <a:spcBef>
                <a:spcPts val="0"/>
              </a:spcBef>
              <a:spcAft>
                <a:spcPts val="0"/>
              </a:spcAft>
              <a:buClr>
                <a:schemeClr val="dk1"/>
              </a:buClr>
              <a:buSzPts val="1800"/>
              <a:buFont typeface="Calibri"/>
              <a:buNone/>
              <a:defRPr/>
            </a:lvl4pPr>
            <a:lvl5pPr lvl="4" algn="l">
              <a:lnSpc>
                <a:spcPct val="100000"/>
              </a:lnSpc>
              <a:spcBef>
                <a:spcPts val="0"/>
              </a:spcBef>
              <a:spcAft>
                <a:spcPts val="0"/>
              </a:spcAft>
              <a:buClr>
                <a:schemeClr val="dk1"/>
              </a:buClr>
              <a:buSzPts val="1800"/>
              <a:buFont typeface="Calibri"/>
              <a:buNone/>
              <a:defRPr/>
            </a:lvl5pPr>
            <a:lvl6pPr lvl="5" algn="l">
              <a:lnSpc>
                <a:spcPct val="100000"/>
              </a:lnSpc>
              <a:spcBef>
                <a:spcPts val="0"/>
              </a:spcBef>
              <a:spcAft>
                <a:spcPts val="0"/>
              </a:spcAft>
              <a:buClr>
                <a:schemeClr val="dk1"/>
              </a:buClr>
              <a:buSzPts val="1800"/>
              <a:buFont typeface="Calibri"/>
              <a:buNone/>
              <a:defRPr/>
            </a:lvl6pPr>
            <a:lvl7pPr lvl="6" algn="l">
              <a:lnSpc>
                <a:spcPct val="100000"/>
              </a:lnSpc>
              <a:spcBef>
                <a:spcPts val="0"/>
              </a:spcBef>
              <a:spcAft>
                <a:spcPts val="0"/>
              </a:spcAft>
              <a:buClr>
                <a:schemeClr val="dk1"/>
              </a:buClr>
              <a:buSzPts val="1800"/>
              <a:buFont typeface="Calibri"/>
              <a:buNone/>
              <a:defRPr/>
            </a:lvl7pPr>
            <a:lvl8pPr lvl="7" algn="l">
              <a:lnSpc>
                <a:spcPct val="100000"/>
              </a:lnSpc>
              <a:spcBef>
                <a:spcPts val="0"/>
              </a:spcBef>
              <a:spcAft>
                <a:spcPts val="0"/>
              </a:spcAft>
              <a:buClr>
                <a:schemeClr val="dk1"/>
              </a:buClr>
              <a:buSzPts val="1800"/>
              <a:buFont typeface="Calibri"/>
              <a:buNone/>
              <a:defRPr/>
            </a:lvl8pPr>
            <a:lvl9pPr lvl="8" algn="l">
              <a:lnSpc>
                <a:spcPct val="100000"/>
              </a:lnSpc>
              <a:spcBef>
                <a:spcPts val="0"/>
              </a:spcBef>
              <a:spcAft>
                <a:spcPts val="0"/>
              </a:spcAft>
              <a:buClr>
                <a:schemeClr val="dk1"/>
              </a:buClr>
              <a:buSzPts val="1800"/>
              <a:buFont typeface="Calibri"/>
              <a:buNone/>
              <a:defRPr/>
            </a:lvl9pPr>
          </a:lstStyle>
          <a:p>
            <a:endParaRPr/>
          </a:p>
        </p:txBody>
      </p:sp>
      <p:sp>
        <p:nvSpPr>
          <p:cNvPr id="20" name="Google Shape;20;p16"/>
          <p:cNvSpPr txBox="1">
            <a:spLocks noGrp="1"/>
          </p:cNvSpPr>
          <p:nvPr>
            <p:ph type="sldNum" idx="12"/>
          </p:nvPr>
        </p:nvSpPr>
        <p:spPr>
          <a:xfrm>
            <a:off x="10332720" y="7627621"/>
            <a:ext cx="3291900" cy="438300"/>
          </a:xfrm>
          <a:prstGeom prst="rect">
            <a:avLst/>
          </a:prstGeom>
          <a:noFill/>
          <a:ln>
            <a:noFill/>
          </a:ln>
        </p:spPr>
        <p:txBody>
          <a:bodyPr spcFirstLastPara="1" wrap="square" lIns="109725" tIns="54850" rIns="109725" bIns="54850" anchor="ctr" anchorCtr="0">
            <a:noAutofit/>
          </a:bodyPr>
          <a:lstStyle>
            <a:lvl1pPr marL="0" marR="0" lvl="0"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2"/>
        <p:cNvGrpSpPr/>
        <p:nvPr/>
      </p:nvGrpSpPr>
      <p:grpSpPr>
        <a:xfrm>
          <a:off x="0" y="0"/>
          <a:ext cx="0" cy="0"/>
          <a:chOff x="0" y="0"/>
          <a:chExt cx="0" cy="0"/>
        </a:xfrm>
      </p:grpSpPr>
      <p:sp>
        <p:nvSpPr>
          <p:cNvPr id="73" name="Google Shape;73;p35"/>
          <p:cNvSpPr txBox="1">
            <a:spLocks noGrp="1"/>
          </p:cNvSpPr>
          <p:nvPr>
            <p:ph type="title"/>
          </p:nvPr>
        </p:nvSpPr>
        <p:spPr>
          <a:xfrm rot="5400000">
            <a:off x="8560110" y="2348099"/>
            <a:ext cx="6974400" cy="3154500"/>
          </a:xfrm>
          <a:prstGeom prst="rect">
            <a:avLst/>
          </a:prstGeom>
          <a:noFill/>
          <a:ln>
            <a:noFill/>
          </a:ln>
        </p:spPr>
        <p:txBody>
          <a:bodyPr spcFirstLastPara="1" wrap="square" lIns="109725" tIns="54850" rIns="109725" bIns="54850" anchor="ctr" anchorCtr="0">
            <a:noAutofit/>
          </a:bodyPr>
          <a:lstStyle>
            <a:lvl1pPr lvl="0" algn="l">
              <a:lnSpc>
                <a:spcPct val="90000"/>
              </a:lnSpc>
              <a:spcBef>
                <a:spcPts val="0"/>
              </a:spcBef>
              <a:spcAft>
                <a:spcPts val="0"/>
              </a:spcAft>
              <a:buClr>
                <a:schemeClr val="dk1"/>
              </a:buClr>
              <a:buSzPts val="22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74" name="Google Shape;74;p35"/>
          <p:cNvSpPr txBox="1">
            <a:spLocks noGrp="1"/>
          </p:cNvSpPr>
          <p:nvPr>
            <p:ph type="body" idx="1"/>
          </p:nvPr>
        </p:nvSpPr>
        <p:spPr>
          <a:xfrm rot="5400000">
            <a:off x="2159100" y="-715351"/>
            <a:ext cx="6974400" cy="9281400"/>
          </a:xfrm>
          <a:prstGeom prst="rect">
            <a:avLst/>
          </a:prstGeom>
          <a:noFill/>
          <a:ln>
            <a:noFill/>
          </a:ln>
        </p:spPr>
        <p:txBody>
          <a:bodyPr spcFirstLastPara="1" wrap="square" lIns="109725" tIns="54850" rIns="109725" bIns="54850" anchor="t" anchorCtr="0">
            <a:noAutofit/>
          </a:bodyPr>
          <a:lstStyle>
            <a:lvl1pPr marL="457200" lvl="0" indent="-368300" algn="l">
              <a:lnSpc>
                <a:spcPct val="90000"/>
              </a:lnSpc>
              <a:spcBef>
                <a:spcPts val="1300"/>
              </a:spcBef>
              <a:spcAft>
                <a:spcPts val="0"/>
              </a:spcAft>
              <a:buClr>
                <a:schemeClr val="dk1"/>
              </a:buClr>
              <a:buSzPts val="2200"/>
              <a:buChar char="•"/>
              <a:defRPr/>
            </a:lvl1pPr>
            <a:lvl2pPr marL="914400" lvl="1" indent="-368300" algn="l">
              <a:lnSpc>
                <a:spcPct val="90000"/>
              </a:lnSpc>
              <a:spcBef>
                <a:spcPts val="600"/>
              </a:spcBef>
              <a:spcAft>
                <a:spcPts val="0"/>
              </a:spcAft>
              <a:buClr>
                <a:schemeClr val="dk1"/>
              </a:buClr>
              <a:buSzPts val="2200"/>
              <a:buChar char="•"/>
              <a:defRPr/>
            </a:lvl2pPr>
            <a:lvl3pPr marL="1371600" lvl="2" indent="-368300" algn="l">
              <a:lnSpc>
                <a:spcPct val="90000"/>
              </a:lnSpc>
              <a:spcBef>
                <a:spcPts val="600"/>
              </a:spcBef>
              <a:spcAft>
                <a:spcPts val="0"/>
              </a:spcAft>
              <a:buClr>
                <a:schemeClr val="dk1"/>
              </a:buClr>
              <a:buSzPts val="2200"/>
              <a:buChar char="•"/>
              <a:defRPr/>
            </a:lvl3pPr>
            <a:lvl4pPr marL="1828800" lvl="3" indent="-368300" algn="l">
              <a:lnSpc>
                <a:spcPct val="90000"/>
              </a:lnSpc>
              <a:spcBef>
                <a:spcPts val="600"/>
              </a:spcBef>
              <a:spcAft>
                <a:spcPts val="0"/>
              </a:spcAft>
              <a:buClr>
                <a:schemeClr val="dk1"/>
              </a:buClr>
              <a:buSzPts val="2200"/>
              <a:buChar char="•"/>
              <a:defRPr/>
            </a:lvl4pPr>
            <a:lvl5pPr marL="2286000" lvl="4" indent="-368300" algn="l">
              <a:lnSpc>
                <a:spcPct val="90000"/>
              </a:lnSpc>
              <a:spcBef>
                <a:spcPts val="600"/>
              </a:spcBef>
              <a:spcAft>
                <a:spcPts val="0"/>
              </a:spcAft>
              <a:buClr>
                <a:schemeClr val="dk1"/>
              </a:buClr>
              <a:buSzPts val="2200"/>
              <a:buChar char="•"/>
              <a:defRPr/>
            </a:lvl5pPr>
            <a:lvl6pPr marL="2743200" lvl="5" indent="-368300" algn="l">
              <a:lnSpc>
                <a:spcPct val="90000"/>
              </a:lnSpc>
              <a:spcBef>
                <a:spcPts val="600"/>
              </a:spcBef>
              <a:spcAft>
                <a:spcPts val="0"/>
              </a:spcAft>
              <a:buClr>
                <a:schemeClr val="dk1"/>
              </a:buClr>
              <a:buSzPts val="2200"/>
              <a:buChar char="•"/>
              <a:defRPr/>
            </a:lvl6pPr>
            <a:lvl7pPr marL="3200400" lvl="6" indent="-368300" algn="l">
              <a:lnSpc>
                <a:spcPct val="90000"/>
              </a:lnSpc>
              <a:spcBef>
                <a:spcPts val="600"/>
              </a:spcBef>
              <a:spcAft>
                <a:spcPts val="0"/>
              </a:spcAft>
              <a:buClr>
                <a:schemeClr val="dk1"/>
              </a:buClr>
              <a:buSzPts val="2200"/>
              <a:buChar char="•"/>
              <a:defRPr/>
            </a:lvl7pPr>
            <a:lvl8pPr marL="3657600" lvl="7" indent="-368300" algn="l">
              <a:lnSpc>
                <a:spcPct val="90000"/>
              </a:lnSpc>
              <a:spcBef>
                <a:spcPts val="600"/>
              </a:spcBef>
              <a:spcAft>
                <a:spcPts val="0"/>
              </a:spcAft>
              <a:buClr>
                <a:schemeClr val="dk1"/>
              </a:buClr>
              <a:buSzPts val="2200"/>
              <a:buChar char="•"/>
              <a:defRPr/>
            </a:lvl8pPr>
            <a:lvl9pPr marL="4114800" lvl="8" indent="-368300" algn="l">
              <a:lnSpc>
                <a:spcPct val="90000"/>
              </a:lnSpc>
              <a:spcBef>
                <a:spcPts val="600"/>
              </a:spcBef>
              <a:spcAft>
                <a:spcPts val="0"/>
              </a:spcAft>
              <a:buClr>
                <a:schemeClr val="dk1"/>
              </a:buClr>
              <a:buSzPts val="2200"/>
              <a:buChar char="•"/>
              <a:defRPr/>
            </a:lvl9pPr>
          </a:lstStyle>
          <a:p>
            <a:endParaRPr/>
          </a:p>
        </p:txBody>
      </p:sp>
      <p:sp>
        <p:nvSpPr>
          <p:cNvPr id="75" name="Google Shape;75;p35"/>
          <p:cNvSpPr txBox="1">
            <a:spLocks noGrp="1"/>
          </p:cNvSpPr>
          <p:nvPr>
            <p:ph type="dt" idx="10"/>
          </p:nvPr>
        </p:nvSpPr>
        <p:spPr>
          <a:xfrm>
            <a:off x="1005840" y="7627621"/>
            <a:ext cx="3291900" cy="438300"/>
          </a:xfrm>
          <a:prstGeom prst="rect">
            <a:avLst/>
          </a:prstGeom>
          <a:noFill/>
          <a:ln>
            <a:noFill/>
          </a:ln>
        </p:spPr>
        <p:txBody>
          <a:bodyPr spcFirstLastPara="1" wrap="square" lIns="109725" tIns="54850" rIns="109725" bIns="54850" anchor="ctr" anchorCtr="0">
            <a:noAutofit/>
          </a:bodyPr>
          <a:lstStyle>
            <a:lvl1pPr lvl="0" algn="l">
              <a:lnSpc>
                <a:spcPct val="100000"/>
              </a:lnSpc>
              <a:spcBef>
                <a:spcPts val="0"/>
              </a:spcBef>
              <a:spcAft>
                <a:spcPts val="0"/>
              </a:spcAft>
              <a:buClr>
                <a:srgbClr val="888888"/>
              </a:buClr>
              <a:buSzPts val="1800"/>
              <a:buFont typeface="Calibri"/>
              <a:buNone/>
              <a:defRPr/>
            </a:lvl1pPr>
            <a:lvl2pPr lvl="1" algn="l">
              <a:lnSpc>
                <a:spcPct val="100000"/>
              </a:lnSpc>
              <a:spcBef>
                <a:spcPts val="0"/>
              </a:spcBef>
              <a:spcAft>
                <a:spcPts val="0"/>
              </a:spcAft>
              <a:buClr>
                <a:schemeClr val="dk1"/>
              </a:buClr>
              <a:buSzPts val="1800"/>
              <a:buFont typeface="Calibri"/>
              <a:buNone/>
              <a:defRPr/>
            </a:lvl2pPr>
            <a:lvl3pPr lvl="2" algn="l">
              <a:lnSpc>
                <a:spcPct val="100000"/>
              </a:lnSpc>
              <a:spcBef>
                <a:spcPts val="0"/>
              </a:spcBef>
              <a:spcAft>
                <a:spcPts val="0"/>
              </a:spcAft>
              <a:buClr>
                <a:schemeClr val="dk1"/>
              </a:buClr>
              <a:buSzPts val="1800"/>
              <a:buFont typeface="Calibri"/>
              <a:buNone/>
              <a:defRPr/>
            </a:lvl3pPr>
            <a:lvl4pPr lvl="3" algn="l">
              <a:lnSpc>
                <a:spcPct val="100000"/>
              </a:lnSpc>
              <a:spcBef>
                <a:spcPts val="0"/>
              </a:spcBef>
              <a:spcAft>
                <a:spcPts val="0"/>
              </a:spcAft>
              <a:buClr>
                <a:schemeClr val="dk1"/>
              </a:buClr>
              <a:buSzPts val="1800"/>
              <a:buFont typeface="Calibri"/>
              <a:buNone/>
              <a:defRPr/>
            </a:lvl4pPr>
            <a:lvl5pPr lvl="4" algn="l">
              <a:lnSpc>
                <a:spcPct val="100000"/>
              </a:lnSpc>
              <a:spcBef>
                <a:spcPts val="0"/>
              </a:spcBef>
              <a:spcAft>
                <a:spcPts val="0"/>
              </a:spcAft>
              <a:buClr>
                <a:schemeClr val="dk1"/>
              </a:buClr>
              <a:buSzPts val="1800"/>
              <a:buFont typeface="Calibri"/>
              <a:buNone/>
              <a:defRPr/>
            </a:lvl5pPr>
            <a:lvl6pPr lvl="5" algn="l">
              <a:lnSpc>
                <a:spcPct val="100000"/>
              </a:lnSpc>
              <a:spcBef>
                <a:spcPts val="0"/>
              </a:spcBef>
              <a:spcAft>
                <a:spcPts val="0"/>
              </a:spcAft>
              <a:buClr>
                <a:schemeClr val="dk1"/>
              </a:buClr>
              <a:buSzPts val="1800"/>
              <a:buFont typeface="Calibri"/>
              <a:buNone/>
              <a:defRPr/>
            </a:lvl6pPr>
            <a:lvl7pPr lvl="6" algn="l">
              <a:lnSpc>
                <a:spcPct val="100000"/>
              </a:lnSpc>
              <a:spcBef>
                <a:spcPts val="0"/>
              </a:spcBef>
              <a:spcAft>
                <a:spcPts val="0"/>
              </a:spcAft>
              <a:buClr>
                <a:schemeClr val="dk1"/>
              </a:buClr>
              <a:buSzPts val="1800"/>
              <a:buFont typeface="Calibri"/>
              <a:buNone/>
              <a:defRPr/>
            </a:lvl7pPr>
            <a:lvl8pPr lvl="7" algn="l">
              <a:lnSpc>
                <a:spcPct val="100000"/>
              </a:lnSpc>
              <a:spcBef>
                <a:spcPts val="0"/>
              </a:spcBef>
              <a:spcAft>
                <a:spcPts val="0"/>
              </a:spcAft>
              <a:buClr>
                <a:schemeClr val="dk1"/>
              </a:buClr>
              <a:buSzPts val="1800"/>
              <a:buFont typeface="Calibri"/>
              <a:buNone/>
              <a:defRPr/>
            </a:lvl8pPr>
            <a:lvl9pPr lvl="8" algn="l">
              <a:lnSpc>
                <a:spcPct val="100000"/>
              </a:lnSpc>
              <a:spcBef>
                <a:spcPts val="0"/>
              </a:spcBef>
              <a:spcAft>
                <a:spcPts val="0"/>
              </a:spcAft>
              <a:buClr>
                <a:schemeClr val="dk1"/>
              </a:buClr>
              <a:buSzPts val="1800"/>
              <a:buFont typeface="Calibri"/>
              <a:buNone/>
              <a:defRPr/>
            </a:lvl9pPr>
          </a:lstStyle>
          <a:p>
            <a:endParaRPr/>
          </a:p>
        </p:txBody>
      </p:sp>
      <p:sp>
        <p:nvSpPr>
          <p:cNvPr id="76" name="Google Shape;76;p35"/>
          <p:cNvSpPr txBox="1">
            <a:spLocks noGrp="1"/>
          </p:cNvSpPr>
          <p:nvPr>
            <p:ph type="ftr" idx="11"/>
          </p:nvPr>
        </p:nvSpPr>
        <p:spPr>
          <a:xfrm>
            <a:off x="4846320" y="7627621"/>
            <a:ext cx="4937700" cy="438300"/>
          </a:xfrm>
          <a:prstGeom prst="rect">
            <a:avLst/>
          </a:prstGeom>
          <a:noFill/>
          <a:ln>
            <a:noFill/>
          </a:ln>
        </p:spPr>
        <p:txBody>
          <a:bodyPr spcFirstLastPara="1" wrap="square" lIns="109725" tIns="54850" rIns="109725" bIns="54850" anchor="ctr" anchorCtr="0">
            <a:noAutofit/>
          </a:bodyPr>
          <a:lstStyle>
            <a:lvl1pPr lvl="0" algn="ctr">
              <a:lnSpc>
                <a:spcPct val="100000"/>
              </a:lnSpc>
              <a:spcBef>
                <a:spcPts val="0"/>
              </a:spcBef>
              <a:spcAft>
                <a:spcPts val="0"/>
              </a:spcAft>
              <a:buClr>
                <a:srgbClr val="888888"/>
              </a:buClr>
              <a:buSzPts val="1800"/>
              <a:buFont typeface="Calibri"/>
              <a:buNone/>
              <a:defRPr/>
            </a:lvl1pPr>
            <a:lvl2pPr lvl="1" algn="l">
              <a:lnSpc>
                <a:spcPct val="100000"/>
              </a:lnSpc>
              <a:spcBef>
                <a:spcPts val="0"/>
              </a:spcBef>
              <a:spcAft>
                <a:spcPts val="0"/>
              </a:spcAft>
              <a:buClr>
                <a:schemeClr val="dk1"/>
              </a:buClr>
              <a:buSzPts val="1800"/>
              <a:buFont typeface="Calibri"/>
              <a:buNone/>
              <a:defRPr/>
            </a:lvl2pPr>
            <a:lvl3pPr lvl="2" algn="l">
              <a:lnSpc>
                <a:spcPct val="100000"/>
              </a:lnSpc>
              <a:spcBef>
                <a:spcPts val="0"/>
              </a:spcBef>
              <a:spcAft>
                <a:spcPts val="0"/>
              </a:spcAft>
              <a:buClr>
                <a:schemeClr val="dk1"/>
              </a:buClr>
              <a:buSzPts val="1800"/>
              <a:buFont typeface="Calibri"/>
              <a:buNone/>
              <a:defRPr/>
            </a:lvl3pPr>
            <a:lvl4pPr lvl="3" algn="l">
              <a:lnSpc>
                <a:spcPct val="100000"/>
              </a:lnSpc>
              <a:spcBef>
                <a:spcPts val="0"/>
              </a:spcBef>
              <a:spcAft>
                <a:spcPts val="0"/>
              </a:spcAft>
              <a:buClr>
                <a:schemeClr val="dk1"/>
              </a:buClr>
              <a:buSzPts val="1800"/>
              <a:buFont typeface="Calibri"/>
              <a:buNone/>
              <a:defRPr/>
            </a:lvl4pPr>
            <a:lvl5pPr lvl="4" algn="l">
              <a:lnSpc>
                <a:spcPct val="100000"/>
              </a:lnSpc>
              <a:spcBef>
                <a:spcPts val="0"/>
              </a:spcBef>
              <a:spcAft>
                <a:spcPts val="0"/>
              </a:spcAft>
              <a:buClr>
                <a:schemeClr val="dk1"/>
              </a:buClr>
              <a:buSzPts val="1800"/>
              <a:buFont typeface="Calibri"/>
              <a:buNone/>
              <a:defRPr/>
            </a:lvl5pPr>
            <a:lvl6pPr lvl="5" algn="l">
              <a:lnSpc>
                <a:spcPct val="100000"/>
              </a:lnSpc>
              <a:spcBef>
                <a:spcPts val="0"/>
              </a:spcBef>
              <a:spcAft>
                <a:spcPts val="0"/>
              </a:spcAft>
              <a:buClr>
                <a:schemeClr val="dk1"/>
              </a:buClr>
              <a:buSzPts val="1800"/>
              <a:buFont typeface="Calibri"/>
              <a:buNone/>
              <a:defRPr/>
            </a:lvl6pPr>
            <a:lvl7pPr lvl="6" algn="l">
              <a:lnSpc>
                <a:spcPct val="100000"/>
              </a:lnSpc>
              <a:spcBef>
                <a:spcPts val="0"/>
              </a:spcBef>
              <a:spcAft>
                <a:spcPts val="0"/>
              </a:spcAft>
              <a:buClr>
                <a:schemeClr val="dk1"/>
              </a:buClr>
              <a:buSzPts val="1800"/>
              <a:buFont typeface="Calibri"/>
              <a:buNone/>
              <a:defRPr/>
            </a:lvl7pPr>
            <a:lvl8pPr lvl="7" algn="l">
              <a:lnSpc>
                <a:spcPct val="100000"/>
              </a:lnSpc>
              <a:spcBef>
                <a:spcPts val="0"/>
              </a:spcBef>
              <a:spcAft>
                <a:spcPts val="0"/>
              </a:spcAft>
              <a:buClr>
                <a:schemeClr val="dk1"/>
              </a:buClr>
              <a:buSzPts val="1800"/>
              <a:buFont typeface="Calibri"/>
              <a:buNone/>
              <a:defRPr/>
            </a:lvl8pPr>
            <a:lvl9pPr lvl="8" algn="l">
              <a:lnSpc>
                <a:spcPct val="100000"/>
              </a:lnSpc>
              <a:spcBef>
                <a:spcPts val="0"/>
              </a:spcBef>
              <a:spcAft>
                <a:spcPts val="0"/>
              </a:spcAft>
              <a:buClr>
                <a:schemeClr val="dk1"/>
              </a:buClr>
              <a:buSzPts val="1800"/>
              <a:buFont typeface="Calibri"/>
              <a:buNone/>
              <a:defRPr/>
            </a:lvl9pPr>
          </a:lstStyle>
          <a:p>
            <a:endParaRPr/>
          </a:p>
        </p:txBody>
      </p:sp>
      <p:sp>
        <p:nvSpPr>
          <p:cNvPr id="77" name="Google Shape;77;p35"/>
          <p:cNvSpPr txBox="1">
            <a:spLocks noGrp="1"/>
          </p:cNvSpPr>
          <p:nvPr>
            <p:ph type="sldNum" idx="12"/>
          </p:nvPr>
        </p:nvSpPr>
        <p:spPr>
          <a:xfrm>
            <a:off x="10332720" y="7627621"/>
            <a:ext cx="3291900" cy="438300"/>
          </a:xfrm>
          <a:prstGeom prst="rect">
            <a:avLst/>
          </a:prstGeom>
          <a:noFill/>
          <a:ln>
            <a:noFill/>
          </a:ln>
        </p:spPr>
        <p:txBody>
          <a:bodyPr spcFirstLastPara="1" wrap="square" lIns="109725" tIns="54850" rIns="109725" bIns="54850" anchor="ctr" anchorCtr="0">
            <a:noAutofit/>
          </a:bodyPr>
          <a:lstStyle>
            <a:lvl1pPr marL="0" marR="0" lvl="0"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ontent">
  <p:cSld name="Title and Content">
    <p:bg>
      <p:bgPr>
        <a:solidFill>
          <a:schemeClr val="lt1"/>
        </a:solidFill>
        <a:effectLst/>
      </p:bgPr>
    </p:bg>
    <p:spTree>
      <p:nvGrpSpPr>
        <p:cNvPr id="1" name="Shape 79"/>
        <p:cNvGrpSpPr/>
        <p:nvPr/>
      </p:nvGrpSpPr>
      <p:grpSpPr>
        <a:xfrm>
          <a:off x="0" y="0"/>
          <a:ext cx="0" cy="0"/>
          <a:chOff x="0" y="0"/>
          <a:chExt cx="0" cy="0"/>
        </a:xfrm>
      </p:grpSpPr>
      <p:pic>
        <p:nvPicPr>
          <p:cNvPr id="80" name="Google Shape;80;p18"/>
          <p:cNvPicPr preferRelativeResize="0"/>
          <p:nvPr/>
        </p:nvPicPr>
        <p:blipFill rotWithShape="1">
          <a:blip r:embed="rId2">
            <a:alphaModFix/>
          </a:blip>
          <a:srcRect/>
          <a:stretch/>
        </p:blipFill>
        <p:spPr>
          <a:xfrm>
            <a:off x="14106013" y="5843"/>
            <a:ext cx="524387" cy="8223757"/>
          </a:xfrm>
          <a:prstGeom prst="rect">
            <a:avLst/>
          </a:prstGeom>
          <a:noFill/>
          <a:ln>
            <a:noFill/>
          </a:ln>
        </p:spPr>
      </p:pic>
      <p:pic>
        <p:nvPicPr>
          <p:cNvPr id="81" name="Google Shape;81;p18"/>
          <p:cNvPicPr preferRelativeResize="0"/>
          <p:nvPr/>
        </p:nvPicPr>
        <p:blipFill rotWithShape="1">
          <a:blip r:embed="rId3">
            <a:alphaModFix/>
          </a:blip>
          <a:srcRect/>
          <a:stretch/>
        </p:blipFill>
        <p:spPr>
          <a:xfrm>
            <a:off x="660998" y="6767059"/>
            <a:ext cx="1162253" cy="866302"/>
          </a:xfrm>
          <a:prstGeom prst="rect">
            <a:avLst/>
          </a:prstGeom>
          <a:noFill/>
          <a:ln>
            <a:noFill/>
          </a:ln>
        </p:spPr>
      </p:pic>
      <p:pic>
        <p:nvPicPr>
          <p:cNvPr id="82" name="Google Shape;82;p18"/>
          <p:cNvPicPr preferRelativeResize="0"/>
          <p:nvPr/>
        </p:nvPicPr>
        <p:blipFill rotWithShape="1">
          <a:blip r:embed="rId4">
            <a:alphaModFix/>
          </a:blip>
          <a:srcRect/>
          <a:stretch/>
        </p:blipFill>
        <p:spPr>
          <a:xfrm>
            <a:off x="11241306" y="1"/>
            <a:ext cx="3389093" cy="663448"/>
          </a:xfrm>
          <a:prstGeom prst="rect">
            <a:avLst/>
          </a:prstGeom>
          <a:noFill/>
          <a:ln>
            <a:noFill/>
          </a:ln>
        </p:spPr>
      </p:pic>
      <p:sp>
        <p:nvSpPr>
          <p:cNvPr id="83" name="Google Shape;83;p18"/>
          <p:cNvSpPr txBox="1">
            <a:spLocks noGrp="1"/>
          </p:cNvSpPr>
          <p:nvPr>
            <p:ph type="title"/>
          </p:nvPr>
        </p:nvSpPr>
        <p:spPr>
          <a:xfrm>
            <a:off x="3247040" y="251613"/>
            <a:ext cx="8136320" cy="572464"/>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3720" b="1" i="0" u="none" strike="noStrike" cap="none">
                <a:solidFill>
                  <a:srgbClr val="C0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4" name="Google Shape;84;p18"/>
          <p:cNvSpPr txBox="1">
            <a:spLocks noGrp="1"/>
          </p:cNvSpPr>
          <p:nvPr>
            <p:ph type="body" idx="1"/>
          </p:nvPr>
        </p:nvSpPr>
        <p:spPr>
          <a:xfrm>
            <a:off x="2393354" y="1413855"/>
            <a:ext cx="9843693" cy="215444"/>
          </a:xfrm>
          <a:prstGeom prst="rect">
            <a:avLst/>
          </a:prstGeom>
          <a:noFill/>
          <a:ln>
            <a:noFill/>
          </a:ln>
        </p:spPr>
        <p:txBody>
          <a:bodyPr spcFirstLastPara="1" wrap="square" lIns="0" tIns="0" rIns="0" bIns="0" anchor="t" anchorCtr="0">
            <a:sp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5" name="Google Shape;85;p18"/>
          <p:cNvSpPr txBox="1">
            <a:spLocks noGrp="1"/>
          </p:cNvSpPr>
          <p:nvPr>
            <p:ph type="ftr" idx="11"/>
          </p:nvPr>
        </p:nvSpPr>
        <p:spPr>
          <a:xfrm>
            <a:off x="5991493" y="7761275"/>
            <a:ext cx="2645664" cy="221598"/>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144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6" name="Google Shape;86;p18"/>
          <p:cNvSpPr txBox="1">
            <a:spLocks noGrp="1"/>
          </p:cNvSpPr>
          <p:nvPr>
            <p:ph type="dt" idx="10"/>
          </p:nvPr>
        </p:nvSpPr>
        <p:spPr>
          <a:xfrm>
            <a:off x="1093471" y="7761275"/>
            <a:ext cx="912114" cy="221598"/>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144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7" name="Google Shape;87;p18"/>
          <p:cNvSpPr txBox="1">
            <a:spLocks noGrp="1"/>
          </p:cNvSpPr>
          <p:nvPr>
            <p:ph type="sldNum" idx="12"/>
          </p:nvPr>
        </p:nvSpPr>
        <p:spPr>
          <a:xfrm>
            <a:off x="13383281" y="7761275"/>
            <a:ext cx="184405" cy="684803"/>
          </a:xfrm>
          <a:prstGeom prst="rect">
            <a:avLst/>
          </a:prstGeom>
          <a:noFill/>
          <a:ln>
            <a:noFill/>
          </a:ln>
        </p:spPr>
        <p:txBody>
          <a:bodyPr spcFirstLastPara="1" wrap="square" lIns="0" tIns="0" rIns="0" bIns="0" anchor="t" anchorCtr="0">
            <a:spAutoFit/>
          </a:bodyPr>
          <a:lstStyle>
            <a:lvl1pPr marL="45720" marR="0" lvl="0" indent="0" algn="l" rtl="0">
              <a:lnSpc>
                <a:spcPct val="103333"/>
              </a:lnSpc>
              <a:spcBef>
                <a:spcPts val="0"/>
              </a:spcBef>
              <a:spcAft>
                <a:spcPts val="0"/>
              </a:spcAft>
              <a:buClr>
                <a:srgbClr val="000000"/>
              </a:buClr>
              <a:buSzPts val="1200"/>
              <a:buFont typeface="Arial"/>
              <a:buNone/>
              <a:defRPr sz="1440" b="0" i="0" u="none" strike="noStrike" cap="none">
                <a:solidFill>
                  <a:srgbClr val="888888"/>
                </a:solidFill>
                <a:latin typeface="Calibri"/>
                <a:ea typeface="Calibri"/>
                <a:cs typeface="Calibri"/>
                <a:sym typeface="Calibri"/>
              </a:defRPr>
            </a:lvl1pPr>
            <a:lvl2pPr marL="45720" marR="0" lvl="1" indent="0" algn="l" rtl="0">
              <a:lnSpc>
                <a:spcPct val="103333"/>
              </a:lnSpc>
              <a:spcBef>
                <a:spcPts val="0"/>
              </a:spcBef>
              <a:spcAft>
                <a:spcPts val="0"/>
              </a:spcAft>
              <a:buClr>
                <a:srgbClr val="000000"/>
              </a:buClr>
              <a:buSzPts val="1200"/>
              <a:buFont typeface="Arial"/>
              <a:buNone/>
              <a:defRPr sz="1440" b="0" i="0" u="none" strike="noStrike" cap="none">
                <a:solidFill>
                  <a:srgbClr val="888888"/>
                </a:solidFill>
                <a:latin typeface="Calibri"/>
                <a:ea typeface="Calibri"/>
                <a:cs typeface="Calibri"/>
                <a:sym typeface="Calibri"/>
              </a:defRPr>
            </a:lvl2pPr>
            <a:lvl3pPr marL="45720" marR="0" lvl="2" indent="0" algn="l" rtl="0">
              <a:lnSpc>
                <a:spcPct val="103333"/>
              </a:lnSpc>
              <a:spcBef>
                <a:spcPts val="0"/>
              </a:spcBef>
              <a:spcAft>
                <a:spcPts val="0"/>
              </a:spcAft>
              <a:buClr>
                <a:srgbClr val="000000"/>
              </a:buClr>
              <a:buSzPts val="1200"/>
              <a:buFont typeface="Arial"/>
              <a:buNone/>
              <a:defRPr sz="1440" b="0" i="0" u="none" strike="noStrike" cap="none">
                <a:solidFill>
                  <a:srgbClr val="888888"/>
                </a:solidFill>
                <a:latin typeface="Calibri"/>
                <a:ea typeface="Calibri"/>
                <a:cs typeface="Calibri"/>
                <a:sym typeface="Calibri"/>
              </a:defRPr>
            </a:lvl3pPr>
            <a:lvl4pPr marL="45720" marR="0" lvl="3" indent="0" algn="l" rtl="0">
              <a:lnSpc>
                <a:spcPct val="103333"/>
              </a:lnSpc>
              <a:spcBef>
                <a:spcPts val="0"/>
              </a:spcBef>
              <a:spcAft>
                <a:spcPts val="0"/>
              </a:spcAft>
              <a:buClr>
                <a:srgbClr val="000000"/>
              </a:buClr>
              <a:buSzPts val="1200"/>
              <a:buFont typeface="Arial"/>
              <a:buNone/>
              <a:defRPr sz="1440" b="0" i="0" u="none" strike="noStrike" cap="none">
                <a:solidFill>
                  <a:srgbClr val="888888"/>
                </a:solidFill>
                <a:latin typeface="Calibri"/>
                <a:ea typeface="Calibri"/>
                <a:cs typeface="Calibri"/>
                <a:sym typeface="Calibri"/>
              </a:defRPr>
            </a:lvl4pPr>
            <a:lvl5pPr marL="45720" marR="0" lvl="4" indent="0" algn="l" rtl="0">
              <a:lnSpc>
                <a:spcPct val="103333"/>
              </a:lnSpc>
              <a:spcBef>
                <a:spcPts val="0"/>
              </a:spcBef>
              <a:spcAft>
                <a:spcPts val="0"/>
              </a:spcAft>
              <a:buClr>
                <a:srgbClr val="000000"/>
              </a:buClr>
              <a:buSzPts val="1200"/>
              <a:buFont typeface="Arial"/>
              <a:buNone/>
              <a:defRPr sz="1440" b="0" i="0" u="none" strike="noStrike" cap="none">
                <a:solidFill>
                  <a:srgbClr val="888888"/>
                </a:solidFill>
                <a:latin typeface="Calibri"/>
                <a:ea typeface="Calibri"/>
                <a:cs typeface="Calibri"/>
                <a:sym typeface="Calibri"/>
              </a:defRPr>
            </a:lvl5pPr>
            <a:lvl6pPr marL="45720" marR="0" lvl="5" indent="0" algn="l" rtl="0">
              <a:lnSpc>
                <a:spcPct val="103333"/>
              </a:lnSpc>
              <a:spcBef>
                <a:spcPts val="0"/>
              </a:spcBef>
              <a:spcAft>
                <a:spcPts val="0"/>
              </a:spcAft>
              <a:buClr>
                <a:srgbClr val="000000"/>
              </a:buClr>
              <a:buSzPts val="1200"/>
              <a:buFont typeface="Arial"/>
              <a:buNone/>
              <a:defRPr sz="1440" b="0" i="0" u="none" strike="noStrike" cap="none">
                <a:solidFill>
                  <a:srgbClr val="888888"/>
                </a:solidFill>
                <a:latin typeface="Calibri"/>
                <a:ea typeface="Calibri"/>
                <a:cs typeface="Calibri"/>
                <a:sym typeface="Calibri"/>
              </a:defRPr>
            </a:lvl6pPr>
            <a:lvl7pPr marL="45720" marR="0" lvl="6" indent="0" algn="l" rtl="0">
              <a:lnSpc>
                <a:spcPct val="103333"/>
              </a:lnSpc>
              <a:spcBef>
                <a:spcPts val="0"/>
              </a:spcBef>
              <a:spcAft>
                <a:spcPts val="0"/>
              </a:spcAft>
              <a:buClr>
                <a:srgbClr val="000000"/>
              </a:buClr>
              <a:buSzPts val="1200"/>
              <a:buFont typeface="Arial"/>
              <a:buNone/>
              <a:defRPr sz="1440" b="0" i="0" u="none" strike="noStrike" cap="none">
                <a:solidFill>
                  <a:srgbClr val="888888"/>
                </a:solidFill>
                <a:latin typeface="Calibri"/>
                <a:ea typeface="Calibri"/>
                <a:cs typeface="Calibri"/>
                <a:sym typeface="Calibri"/>
              </a:defRPr>
            </a:lvl7pPr>
            <a:lvl8pPr marL="45720" marR="0" lvl="7" indent="0" algn="l" rtl="0">
              <a:lnSpc>
                <a:spcPct val="103333"/>
              </a:lnSpc>
              <a:spcBef>
                <a:spcPts val="0"/>
              </a:spcBef>
              <a:spcAft>
                <a:spcPts val="0"/>
              </a:spcAft>
              <a:buClr>
                <a:srgbClr val="000000"/>
              </a:buClr>
              <a:buSzPts val="1200"/>
              <a:buFont typeface="Arial"/>
              <a:buNone/>
              <a:defRPr sz="1440" b="0" i="0" u="none" strike="noStrike" cap="none">
                <a:solidFill>
                  <a:srgbClr val="888888"/>
                </a:solidFill>
                <a:latin typeface="Calibri"/>
                <a:ea typeface="Calibri"/>
                <a:cs typeface="Calibri"/>
                <a:sym typeface="Calibri"/>
              </a:defRPr>
            </a:lvl8pPr>
            <a:lvl9pPr marL="45720" marR="0" lvl="8" indent="0" algn="l" rtl="0">
              <a:lnSpc>
                <a:spcPct val="103333"/>
              </a:lnSpc>
              <a:spcBef>
                <a:spcPts val="0"/>
              </a:spcBef>
              <a:spcAft>
                <a:spcPts val="0"/>
              </a:spcAft>
              <a:buClr>
                <a:srgbClr val="000000"/>
              </a:buClr>
              <a:buSzPts val="1200"/>
              <a:buFont typeface="Arial"/>
              <a:buNone/>
              <a:defRPr sz="1440" b="0" i="0" u="none" strike="noStrike" cap="none">
                <a:solidFill>
                  <a:srgbClr val="888888"/>
                </a:solidFill>
                <a:latin typeface="Calibri"/>
                <a:ea typeface="Calibri"/>
                <a:cs typeface="Calibri"/>
                <a:sym typeface="Calibri"/>
              </a:defRPr>
            </a:lvl9pPr>
          </a:lstStyle>
          <a:p>
            <a:pPr marL="4572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lide 1 master">
  <p:cSld name="Slide 1 master">
    <p:bg>
      <p:bgPr>
        <a:solidFill>
          <a:srgbClr val="000000"/>
        </a:solidFill>
        <a:effectLst/>
      </p:bgPr>
    </p:bg>
    <p:spTree>
      <p:nvGrpSpPr>
        <p:cNvPr id="1" name="Shape 88"/>
        <p:cNvGrpSpPr/>
        <p:nvPr/>
      </p:nvGrpSpPr>
      <p:grpSpPr>
        <a:xfrm>
          <a:off x="0" y="0"/>
          <a:ext cx="0" cy="0"/>
          <a:chOff x="0" y="0"/>
          <a:chExt cx="0" cy="0"/>
        </a:xfrm>
      </p:grpSpPr>
      <p:pic>
        <p:nvPicPr>
          <p:cNvPr id="89" name="Google Shape;89;p19"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90" name="Google Shape;90;p19"/>
          <p:cNvSpPr/>
          <p:nvPr/>
        </p:nvSpPr>
        <p:spPr>
          <a:xfrm>
            <a:off x="0" y="0"/>
            <a:ext cx="14630400" cy="8229600"/>
          </a:xfrm>
          <a:prstGeom prst="rect">
            <a:avLst/>
          </a:prstGeom>
          <a:solidFill>
            <a:srgbClr val="FFFAF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1" name="Google Shape;91;p19"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lide 2 master">
  <p:cSld name="Slide 2 master">
    <p:bg>
      <p:bgPr>
        <a:solidFill>
          <a:srgbClr val="000000"/>
        </a:solidFill>
        <a:effectLst/>
      </p:bgPr>
    </p:bg>
    <p:spTree>
      <p:nvGrpSpPr>
        <p:cNvPr id="1" name="Shape 92"/>
        <p:cNvGrpSpPr/>
        <p:nvPr/>
      </p:nvGrpSpPr>
      <p:grpSpPr>
        <a:xfrm>
          <a:off x="0" y="0"/>
          <a:ext cx="0" cy="0"/>
          <a:chOff x="0" y="0"/>
          <a:chExt cx="0" cy="0"/>
        </a:xfrm>
      </p:grpSpPr>
      <p:pic>
        <p:nvPicPr>
          <p:cNvPr id="93" name="Google Shape;93;p20"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94" name="Google Shape;94;p20"/>
          <p:cNvSpPr/>
          <p:nvPr/>
        </p:nvSpPr>
        <p:spPr>
          <a:xfrm>
            <a:off x="0" y="0"/>
            <a:ext cx="14630400" cy="8229600"/>
          </a:xfrm>
          <a:prstGeom prst="rect">
            <a:avLst/>
          </a:prstGeom>
          <a:solidFill>
            <a:srgbClr val="FFFAF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5" name="Google Shape;95;p20"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lide 3 master">
  <p:cSld name="Slide 3 master">
    <p:bg>
      <p:bgPr>
        <a:solidFill>
          <a:srgbClr val="000000"/>
        </a:solidFill>
        <a:effectLst/>
      </p:bgPr>
    </p:bg>
    <p:spTree>
      <p:nvGrpSpPr>
        <p:cNvPr id="1" name="Shape 96"/>
        <p:cNvGrpSpPr/>
        <p:nvPr/>
      </p:nvGrpSpPr>
      <p:grpSpPr>
        <a:xfrm>
          <a:off x="0" y="0"/>
          <a:ext cx="0" cy="0"/>
          <a:chOff x="0" y="0"/>
          <a:chExt cx="0" cy="0"/>
        </a:xfrm>
      </p:grpSpPr>
      <p:pic>
        <p:nvPicPr>
          <p:cNvPr id="97" name="Google Shape;97;p21"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98" name="Google Shape;98;p21"/>
          <p:cNvSpPr/>
          <p:nvPr/>
        </p:nvSpPr>
        <p:spPr>
          <a:xfrm>
            <a:off x="0" y="0"/>
            <a:ext cx="14630400" cy="8229600"/>
          </a:xfrm>
          <a:prstGeom prst="rect">
            <a:avLst/>
          </a:prstGeom>
          <a:solidFill>
            <a:srgbClr val="FFFAF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9" name="Google Shape;99;p21"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lide 4 master">
  <p:cSld name="Slide 4 master">
    <p:bg>
      <p:bgPr>
        <a:solidFill>
          <a:srgbClr val="000000"/>
        </a:solidFill>
        <a:effectLst/>
      </p:bgPr>
    </p:bg>
    <p:spTree>
      <p:nvGrpSpPr>
        <p:cNvPr id="1" name="Shape 100"/>
        <p:cNvGrpSpPr/>
        <p:nvPr/>
      </p:nvGrpSpPr>
      <p:grpSpPr>
        <a:xfrm>
          <a:off x="0" y="0"/>
          <a:ext cx="0" cy="0"/>
          <a:chOff x="0" y="0"/>
          <a:chExt cx="0" cy="0"/>
        </a:xfrm>
      </p:grpSpPr>
      <p:pic>
        <p:nvPicPr>
          <p:cNvPr id="101" name="Google Shape;101;p22"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102" name="Google Shape;102;p22"/>
          <p:cNvSpPr/>
          <p:nvPr/>
        </p:nvSpPr>
        <p:spPr>
          <a:xfrm>
            <a:off x="0" y="0"/>
            <a:ext cx="14630400" cy="8229600"/>
          </a:xfrm>
          <a:prstGeom prst="rect">
            <a:avLst/>
          </a:prstGeom>
          <a:solidFill>
            <a:srgbClr val="FFFAF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3" name="Google Shape;103;p22"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lide 5 master">
  <p:cSld name="Slide 5 master">
    <p:bg>
      <p:bgPr>
        <a:solidFill>
          <a:srgbClr val="000000"/>
        </a:solidFill>
        <a:effectLst/>
      </p:bgPr>
    </p:bg>
    <p:spTree>
      <p:nvGrpSpPr>
        <p:cNvPr id="1" name="Shape 104"/>
        <p:cNvGrpSpPr/>
        <p:nvPr/>
      </p:nvGrpSpPr>
      <p:grpSpPr>
        <a:xfrm>
          <a:off x="0" y="0"/>
          <a:ext cx="0" cy="0"/>
          <a:chOff x="0" y="0"/>
          <a:chExt cx="0" cy="0"/>
        </a:xfrm>
      </p:grpSpPr>
      <p:pic>
        <p:nvPicPr>
          <p:cNvPr id="105" name="Google Shape;105;p23"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106" name="Google Shape;106;p23"/>
          <p:cNvSpPr/>
          <p:nvPr/>
        </p:nvSpPr>
        <p:spPr>
          <a:xfrm>
            <a:off x="0" y="0"/>
            <a:ext cx="14630400" cy="8229600"/>
          </a:xfrm>
          <a:prstGeom prst="rect">
            <a:avLst/>
          </a:prstGeom>
          <a:solidFill>
            <a:srgbClr val="FFFAF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7" name="Google Shape;107;p23"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lide 6 master">
  <p:cSld name="Slide 6 master">
    <p:bg>
      <p:bgPr>
        <a:solidFill>
          <a:srgbClr val="000000"/>
        </a:solidFill>
        <a:effectLst/>
      </p:bgPr>
    </p:bg>
    <p:spTree>
      <p:nvGrpSpPr>
        <p:cNvPr id="1" name="Shape 108"/>
        <p:cNvGrpSpPr/>
        <p:nvPr/>
      </p:nvGrpSpPr>
      <p:grpSpPr>
        <a:xfrm>
          <a:off x="0" y="0"/>
          <a:ext cx="0" cy="0"/>
          <a:chOff x="0" y="0"/>
          <a:chExt cx="0" cy="0"/>
        </a:xfrm>
      </p:grpSpPr>
      <p:pic>
        <p:nvPicPr>
          <p:cNvPr id="109" name="Google Shape;109;p24"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110" name="Google Shape;110;p24"/>
          <p:cNvSpPr/>
          <p:nvPr/>
        </p:nvSpPr>
        <p:spPr>
          <a:xfrm>
            <a:off x="0" y="0"/>
            <a:ext cx="14630400" cy="8229600"/>
          </a:xfrm>
          <a:prstGeom prst="rect">
            <a:avLst/>
          </a:prstGeom>
          <a:solidFill>
            <a:srgbClr val="FFFAF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11" name="Google Shape;111;p24"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lide 7 master">
  <p:cSld name="Slide 7 master">
    <p:bg>
      <p:bgPr>
        <a:solidFill>
          <a:srgbClr val="000000"/>
        </a:solidFill>
        <a:effectLst/>
      </p:bgPr>
    </p:bg>
    <p:spTree>
      <p:nvGrpSpPr>
        <p:cNvPr id="1" name="Shape 112"/>
        <p:cNvGrpSpPr/>
        <p:nvPr/>
      </p:nvGrpSpPr>
      <p:grpSpPr>
        <a:xfrm>
          <a:off x="0" y="0"/>
          <a:ext cx="0" cy="0"/>
          <a:chOff x="0" y="0"/>
          <a:chExt cx="0" cy="0"/>
        </a:xfrm>
      </p:grpSpPr>
      <p:pic>
        <p:nvPicPr>
          <p:cNvPr id="113" name="Google Shape;113;p25"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114" name="Google Shape;114;p25"/>
          <p:cNvSpPr/>
          <p:nvPr/>
        </p:nvSpPr>
        <p:spPr>
          <a:xfrm>
            <a:off x="0" y="0"/>
            <a:ext cx="14630400" cy="8229600"/>
          </a:xfrm>
          <a:prstGeom prst="rect">
            <a:avLst/>
          </a:prstGeom>
          <a:solidFill>
            <a:srgbClr val="FFFAF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15" name="Google Shape;115;p25"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lide 8 master">
  <p:cSld name="Slide 8 master">
    <p:bg>
      <p:bgPr>
        <a:solidFill>
          <a:srgbClr val="000000"/>
        </a:solidFill>
        <a:effectLst/>
      </p:bgPr>
    </p:bg>
    <p:spTree>
      <p:nvGrpSpPr>
        <p:cNvPr id="1" name="Shape 116"/>
        <p:cNvGrpSpPr/>
        <p:nvPr/>
      </p:nvGrpSpPr>
      <p:grpSpPr>
        <a:xfrm>
          <a:off x="0" y="0"/>
          <a:ext cx="0" cy="0"/>
          <a:chOff x="0" y="0"/>
          <a:chExt cx="0" cy="0"/>
        </a:xfrm>
      </p:grpSpPr>
      <p:pic>
        <p:nvPicPr>
          <p:cNvPr id="117" name="Google Shape;117;p26"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118" name="Google Shape;118;p26"/>
          <p:cNvSpPr/>
          <p:nvPr/>
        </p:nvSpPr>
        <p:spPr>
          <a:xfrm>
            <a:off x="0" y="0"/>
            <a:ext cx="14630400" cy="8229600"/>
          </a:xfrm>
          <a:prstGeom prst="rect">
            <a:avLst/>
          </a:prstGeom>
          <a:solidFill>
            <a:srgbClr val="FFFAF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19" name="Google Shape;119;p26"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27"/>
          <p:cNvSpPr txBox="1">
            <a:spLocks noGrp="1"/>
          </p:cNvSpPr>
          <p:nvPr>
            <p:ph type="title"/>
          </p:nvPr>
        </p:nvSpPr>
        <p:spPr>
          <a:xfrm>
            <a:off x="998221" y="2051686"/>
            <a:ext cx="12618600" cy="3423300"/>
          </a:xfrm>
          <a:prstGeom prst="rect">
            <a:avLst/>
          </a:prstGeom>
          <a:noFill/>
          <a:ln>
            <a:noFill/>
          </a:ln>
        </p:spPr>
        <p:txBody>
          <a:bodyPr spcFirstLastPara="1" wrap="square" lIns="109725" tIns="54850" rIns="109725" bIns="54850" anchor="b" anchorCtr="0">
            <a:noAutofit/>
          </a:bodyPr>
          <a:lstStyle>
            <a:lvl1pPr lvl="0" algn="l">
              <a:lnSpc>
                <a:spcPct val="90000"/>
              </a:lnSpc>
              <a:spcBef>
                <a:spcPts val="0"/>
              </a:spcBef>
              <a:spcAft>
                <a:spcPts val="0"/>
              </a:spcAft>
              <a:buClr>
                <a:schemeClr val="dk1"/>
              </a:buClr>
              <a:buSzPts val="7200"/>
              <a:buFont typeface="Calibri"/>
              <a:buNone/>
              <a:defRPr sz="7200"/>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23" name="Google Shape;23;p27"/>
          <p:cNvSpPr txBox="1">
            <a:spLocks noGrp="1"/>
          </p:cNvSpPr>
          <p:nvPr>
            <p:ph type="body" idx="1"/>
          </p:nvPr>
        </p:nvSpPr>
        <p:spPr>
          <a:xfrm>
            <a:off x="998221" y="5507355"/>
            <a:ext cx="12618600" cy="1800000"/>
          </a:xfrm>
          <a:prstGeom prst="rect">
            <a:avLst/>
          </a:prstGeom>
          <a:noFill/>
          <a:ln>
            <a:noFill/>
          </a:ln>
        </p:spPr>
        <p:txBody>
          <a:bodyPr spcFirstLastPara="1" wrap="square" lIns="109725" tIns="54850" rIns="109725" bIns="54850" anchor="t" anchorCtr="0">
            <a:noAutofit/>
          </a:bodyPr>
          <a:lstStyle>
            <a:lvl1pPr marL="457200" lvl="0" indent="-228600" algn="l">
              <a:lnSpc>
                <a:spcPct val="90000"/>
              </a:lnSpc>
              <a:spcBef>
                <a:spcPts val="1300"/>
              </a:spcBef>
              <a:spcAft>
                <a:spcPts val="0"/>
              </a:spcAft>
              <a:buClr>
                <a:srgbClr val="888888"/>
              </a:buClr>
              <a:buSzPts val="2900"/>
              <a:buNone/>
              <a:defRPr sz="2900">
                <a:solidFill>
                  <a:srgbClr val="888888"/>
                </a:solidFill>
              </a:defRPr>
            </a:lvl1pPr>
            <a:lvl2pPr marL="914400" lvl="1" indent="-228600" algn="l">
              <a:lnSpc>
                <a:spcPct val="90000"/>
              </a:lnSpc>
              <a:spcBef>
                <a:spcPts val="600"/>
              </a:spcBef>
              <a:spcAft>
                <a:spcPts val="0"/>
              </a:spcAft>
              <a:buClr>
                <a:srgbClr val="888888"/>
              </a:buClr>
              <a:buSzPts val="2400"/>
              <a:buNone/>
              <a:defRPr sz="2400">
                <a:solidFill>
                  <a:srgbClr val="888888"/>
                </a:solidFill>
              </a:defRPr>
            </a:lvl2pPr>
            <a:lvl3pPr marL="1371600" lvl="2" indent="-228600" algn="l">
              <a:lnSpc>
                <a:spcPct val="90000"/>
              </a:lnSpc>
              <a:spcBef>
                <a:spcPts val="600"/>
              </a:spcBef>
              <a:spcAft>
                <a:spcPts val="0"/>
              </a:spcAft>
              <a:buClr>
                <a:srgbClr val="888888"/>
              </a:buClr>
              <a:buSzPts val="2200"/>
              <a:buNone/>
              <a:defRPr sz="2200">
                <a:solidFill>
                  <a:srgbClr val="888888"/>
                </a:solidFill>
              </a:defRPr>
            </a:lvl3pPr>
            <a:lvl4pPr marL="1828800" lvl="3" indent="-228600" algn="l">
              <a:lnSpc>
                <a:spcPct val="90000"/>
              </a:lnSpc>
              <a:spcBef>
                <a:spcPts val="600"/>
              </a:spcBef>
              <a:spcAft>
                <a:spcPts val="0"/>
              </a:spcAft>
              <a:buClr>
                <a:srgbClr val="888888"/>
              </a:buClr>
              <a:buSzPts val="1900"/>
              <a:buNone/>
              <a:defRPr sz="1900">
                <a:solidFill>
                  <a:srgbClr val="888888"/>
                </a:solidFill>
              </a:defRPr>
            </a:lvl4pPr>
            <a:lvl5pPr marL="2286000" lvl="4" indent="-228600" algn="l">
              <a:lnSpc>
                <a:spcPct val="90000"/>
              </a:lnSpc>
              <a:spcBef>
                <a:spcPts val="600"/>
              </a:spcBef>
              <a:spcAft>
                <a:spcPts val="0"/>
              </a:spcAft>
              <a:buClr>
                <a:srgbClr val="888888"/>
              </a:buClr>
              <a:buSzPts val="1900"/>
              <a:buNone/>
              <a:defRPr sz="1900">
                <a:solidFill>
                  <a:srgbClr val="888888"/>
                </a:solidFill>
              </a:defRPr>
            </a:lvl5pPr>
            <a:lvl6pPr marL="2743200" lvl="5" indent="-228600" algn="l">
              <a:lnSpc>
                <a:spcPct val="90000"/>
              </a:lnSpc>
              <a:spcBef>
                <a:spcPts val="600"/>
              </a:spcBef>
              <a:spcAft>
                <a:spcPts val="0"/>
              </a:spcAft>
              <a:buClr>
                <a:srgbClr val="888888"/>
              </a:buClr>
              <a:buSzPts val="1900"/>
              <a:buNone/>
              <a:defRPr sz="1900">
                <a:solidFill>
                  <a:srgbClr val="888888"/>
                </a:solidFill>
              </a:defRPr>
            </a:lvl6pPr>
            <a:lvl7pPr marL="3200400" lvl="6" indent="-228600" algn="l">
              <a:lnSpc>
                <a:spcPct val="90000"/>
              </a:lnSpc>
              <a:spcBef>
                <a:spcPts val="600"/>
              </a:spcBef>
              <a:spcAft>
                <a:spcPts val="0"/>
              </a:spcAft>
              <a:buClr>
                <a:srgbClr val="888888"/>
              </a:buClr>
              <a:buSzPts val="1900"/>
              <a:buNone/>
              <a:defRPr sz="1900">
                <a:solidFill>
                  <a:srgbClr val="888888"/>
                </a:solidFill>
              </a:defRPr>
            </a:lvl7pPr>
            <a:lvl8pPr marL="3657600" lvl="7" indent="-228600" algn="l">
              <a:lnSpc>
                <a:spcPct val="90000"/>
              </a:lnSpc>
              <a:spcBef>
                <a:spcPts val="600"/>
              </a:spcBef>
              <a:spcAft>
                <a:spcPts val="0"/>
              </a:spcAft>
              <a:buClr>
                <a:srgbClr val="888888"/>
              </a:buClr>
              <a:buSzPts val="1900"/>
              <a:buNone/>
              <a:defRPr sz="1900">
                <a:solidFill>
                  <a:srgbClr val="888888"/>
                </a:solidFill>
              </a:defRPr>
            </a:lvl8pPr>
            <a:lvl9pPr marL="4114800" lvl="8" indent="-228600" algn="l">
              <a:lnSpc>
                <a:spcPct val="90000"/>
              </a:lnSpc>
              <a:spcBef>
                <a:spcPts val="600"/>
              </a:spcBef>
              <a:spcAft>
                <a:spcPts val="0"/>
              </a:spcAft>
              <a:buClr>
                <a:srgbClr val="888888"/>
              </a:buClr>
              <a:buSzPts val="1900"/>
              <a:buNone/>
              <a:defRPr sz="1900">
                <a:solidFill>
                  <a:srgbClr val="888888"/>
                </a:solidFill>
              </a:defRPr>
            </a:lvl9pPr>
          </a:lstStyle>
          <a:p>
            <a:endParaRPr/>
          </a:p>
        </p:txBody>
      </p:sp>
      <p:sp>
        <p:nvSpPr>
          <p:cNvPr id="24" name="Google Shape;24;p27"/>
          <p:cNvSpPr txBox="1">
            <a:spLocks noGrp="1"/>
          </p:cNvSpPr>
          <p:nvPr>
            <p:ph type="dt" idx="10"/>
          </p:nvPr>
        </p:nvSpPr>
        <p:spPr>
          <a:xfrm>
            <a:off x="1005840" y="7627621"/>
            <a:ext cx="3291900" cy="438300"/>
          </a:xfrm>
          <a:prstGeom prst="rect">
            <a:avLst/>
          </a:prstGeom>
          <a:noFill/>
          <a:ln>
            <a:noFill/>
          </a:ln>
        </p:spPr>
        <p:txBody>
          <a:bodyPr spcFirstLastPara="1" wrap="square" lIns="109725" tIns="54850" rIns="109725" bIns="54850" anchor="ctr" anchorCtr="0">
            <a:noAutofit/>
          </a:bodyPr>
          <a:lstStyle>
            <a:lvl1pPr lvl="0" algn="l">
              <a:lnSpc>
                <a:spcPct val="100000"/>
              </a:lnSpc>
              <a:spcBef>
                <a:spcPts val="0"/>
              </a:spcBef>
              <a:spcAft>
                <a:spcPts val="0"/>
              </a:spcAft>
              <a:buClr>
                <a:srgbClr val="888888"/>
              </a:buClr>
              <a:buSzPts val="1800"/>
              <a:buFont typeface="Calibri"/>
              <a:buNone/>
              <a:defRPr/>
            </a:lvl1pPr>
            <a:lvl2pPr lvl="1" algn="l">
              <a:lnSpc>
                <a:spcPct val="100000"/>
              </a:lnSpc>
              <a:spcBef>
                <a:spcPts val="0"/>
              </a:spcBef>
              <a:spcAft>
                <a:spcPts val="0"/>
              </a:spcAft>
              <a:buClr>
                <a:schemeClr val="dk1"/>
              </a:buClr>
              <a:buSzPts val="1800"/>
              <a:buFont typeface="Calibri"/>
              <a:buNone/>
              <a:defRPr/>
            </a:lvl2pPr>
            <a:lvl3pPr lvl="2" algn="l">
              <a:lnSpc>
                <a:spcPct val="100000"/>
              </a:lnSpc>
              <a:spcBef>
                <a:spcPts val="0"/>
              </a:spcBef>
              <a:spcAft>
                <a:spcPts val="0"/>
              </a:spcAft>
              <a:buClr>
                <a:schemeClr val="dk1"/>
              </a:buClr>
              <a:buSzPts val="1800"/>
              <a:buFont typeface="Calibri"/>
              <a:buNone/>
              <a:defRPr/>
            </a:lvl3pPr>
            <a:lvl4pPr lvl="3" algn="l">
              <a:lnSpc>
                <a:spcPct val="100000"/>
              </a:lnSpc>
              <a:spcBef>
                <a:spcPts val="0"/>
              </a:spcBef>
              <a:spcAft>
                <a:spcPts val="0"/>
              </a:spcAft>
              <a:buClr>
                <a:schemeClr val="dk1"/>
              </a:buClr>
              <a:buSzPts val="1800"/>
              <a:buFont typeface="Calibri"/>
              <a:buNone/>
              <a:defRPr/>
            </a:lvl4pPr>
            <a:lvl5pPr lvl="4" algn="l">
              <a:lnSpc>
                <a:spcPct val="100000"/>
              </a:lnSpc>
              <a:spcBef>
                <a:spcPts val="0"/>
              </a:spcBef>
              <a:spcAft>
                <a:spcPts val="0"/>
              </a:spcAft>
              <a:buClr>
                <a:schemeClr val="dk1"/>
              </a:buClr>
              <a:buSzPts val="1800"/>
              <a:buFont typeface="Calibri"/>
              <a:buNone/>
              <a:defRPr/>
            </a:lvl5pPr>
            <a:lvl6pPr lvl="5" algn="l">
              <a:lnSpc>
                <a:spcPct val="100000"/>
              </a:lnSpc>
              <a:spcBef>
                <a:spcPts val="0"/>
              </a:spcBef>
              <a:spcAft>
                <a:spcPts val="0"/>
              </a:spcAft>
              <a:buClr>
                <a:schemeClr val="dk1"/>
              </a:buClr>
              <a:buSzPts val="1800"/>
              <a:buFont typeface="Calibri"/>
              <a:buNone/>
              <a:defRPr/>
            </a:lvl6pPr>
            <a:lvl7pPr lvl="6" algn="l">
              <a:lnSpc>
                <a:spcPct val="100000"/>
              </a:lnSpc>
              <a:spcBef>
                <a:spcPts val="0"/>
              </a:spcBef>
              <a:spcAft>
                <a:spcPts val="0"/>
              </a:spcAft>
              <a:buClr>
                <a:schemeClr val="dk1"/>
              </a:buClr>
              <a:buSzPts val="1800"/>
              <a:buFont typeface="Calibri"/>
              <a:buNone/>
              <a:defRPr/>
            </a:lvl7pPr>
            <a:lvl8pPr lvl="7" algn="l">
              <a:lnSpc>
                <a:spcPct val="100000"/>
              </a:lnSpc>
              <a:spcBef>
                <a:spcPts val="0"/>
              </a:spcBef>
              <a:spcAft>
                <a:spcPts val="0"/>
              </a:spcAft>
              <a:buClr>
                <a:schemeClr val="dk1"/>
              </a:buClr>
              <a:buSzPts val="1800"/>
              <a:buFont typeface="Calibri"/>
              <a:buNone/>
              <a:defRPr/>
            </a:lvl8pPr>
            <a:lvl9pPr lvl="8" algn="l">
              <a:lnSpc>
                <a:spcPct val="100000"/>
              </a:lnSpc>
              <a:spcBef>
                <a:spcPts val="0"/>
              </a:spcBef>
              <a:spcAft>
                <a:spcPts val="0"/>
              </a:spcAft>
              <a:buClr>
                <a:schemeClr val="dk1"/>
              </a:buClr>
              <a:buSzPts val="1800"/>
              <a:buFont typeface="Calibri"/>
              <a:buNone/>
              <a:defRPr/>
            </a:lvl9pPr>
          </a:lstStyle>
          <a:p>
            <a:endParaRPr/>
          </a:p>
        </p:txBody>
      </p:sp>
      <p:sp>
        <p:nvSpPr>
          <p:cNvPr id="25" name="Google Shape;25;p27"/>
          <p:cNvSpPr txBox="1">
            <a:spLocks noGrp="1"/>
          </p:cNvSpPr>
          <p:nvPr>
            <p:ph type="ftr" idx="11"/>
          </p:nvPr>
        </p:nvSpPr>
        <p:spPr>
          <a:xfrm>
            <a:off x="4846320" y="7627621"/>
            <a:ext cx="4937700" cy="438300"/>
          </a:xfrm>
          <a:prstGeom prst="rect">
            <a:avLst/>
          </a:prstGeom>
          <a:noFill/>
          <a:ln>
            <a:noFill/>
          </a:ln>
        </p:spPr>
        <p:txBody>
          <a:bodyPr spcFirstLastPara="1" wrap="square" lIns="109725" tIns="54850" rIns="109725" bIns="54850" anchor="ctr" anchorCtr="0">
            <a:noAutofit/>
          </a:bodyPr>
          <a:lstStyle>
            <a:lvl1pPr lvl="0" algn="ctr">
              <a:lnSpc>
                <a:spcPct val="100000"/>
              </a:lnSpc>
              <a:spcBef>
                <a:spcPts val="0"/>
              </a:spcBef>
              <a:spcAft>
                <a:spcPts val="0"/>
              </a:spcAft>
              <a:buClr>
                <a:srgbClr val="888888"/>
              </a:buClr>
              <a:buSzPts val="1800"/>
              <a:buFont typeface="Calibri"/>
              <a:buNone/>
              <a:defRPr/>
            </a:lvl1pPr>
            <a:lvl2pPr lvl="1" algn="l">
              <a:lnSpc>
                <a:spcPct val="100000"/>
              </a:lnSpc>
              <a:spcBef>
                <a:spcPts val="0"/>
              </a:spcBef>
              <a:spcAft>
                <a:spcPts val="0"/>
              </a:spcAft>
              <a:buClr>
                <a:schemeClr val="dk1"/>
              </a:buClr>
              <a:buSzPts val="1800"/>
              <a:buFont typeface="Calibri"/>
              <a:buNone/>
              <a:defRPr/>
            </a:lvl2pPr>
            <a:lvl3pPr lvl="2" algn="l">
              <a:lnSpc>
                <a:spcPct val="100000"/>
              </a:lnSpc>
              <a:spcBef>
                <a:spcPts val="0"/>
              </a:spcBef>
              <a:spcAft>
                <a:spcPts val="0"/>
              </a:spcAft>
              <a:buClr>
                <a:schemeClr val="dk1"/>
              </a:buClr>
              <a:buSzPts val="1800"/>
              <a:buFont typeface="Calibri"/>
              <a:buNone/>
              <a:defRPr/>
            </a:lvl3pPr>
            <a:lvl4pPr lvl="3" algn="l">
              <a:lnSpc>
                <a:spcPct val="100000"/>
              </a:lnSpc>
              <a:spcBef>
                <a:spcPts val="0"/>
              </a:spcBef>
              <a:spcAft>
                <a:spcPts val="0"/>
              </a:spcAft>
              <a:buClr>
                <a:schemeClr val="dk1"/>
              </a:buClr>
              <a:buSzPts val="1800"/>
              <a:buFont typeface="Calibri"/>
              <a:buNone/>
              <a:defRPr/>
            </a:lvl4pPr>
            <a:lvl5pPr lvl="4" algn="l">
              <a:lnSpc>
                <a:spcPct val="100000"/>
              </a:lnSpc>
              <a:spcBef>
                <a:spcPts val="0"/>
              </a:spcBef>
              <a:spcAft>
                <a:spcPts val="0"/>
              </a:spcAft>
              <a:buClr>
                <a:schemeClr val="dk1"/>
              </a:buClr>
              <a:buSzPts val="1800"/>
              <a:buFont typeface="Calibri"/>
              <a:buNone/>
              <a:defRPr/>
            </a:lvl5pPr>
            <a:lvl6pPr lvl="5" algn="l">
              <a:lnSpc>
                <a:spcPct val="100000"/>
              </a:lnSpc>
              <a:spcBef>
                <a:spcPts val="0"/>
              </a:spcBef>
              <a:spcAft>
                <a:spcPts val="0"/>
              </a:spcAft>
              <a:buClr>
                <a:schemeClr val="dk1"/>
              </a:buClr>
              <a:buSzPts val="1800"/>
              <a:buFont typeface="Calibri"/>
              <a:buNone/>
              <a:defRPr/>
            </a:lvl6pPr>
            <a:lvl7pPr lvl="6" algn="l">
              <a:lnSpc>
                <a:spcPct val="100000"/>
              </a:lnSpc>
              <a:spcBef>
                <a:spcPts val="0"/>
              </a:spcBef>
              <a:spcAft>
                <a:spcPts val="0"/>
              </a:spcAft>
              <a:buClr>
                <a:schemeClr val="dk1"/>
              </a:buClr>
              <a:buSzPts val="1800"/>
              <a:buFont typeface="Calibri"/>
              <a:buNone/>
              <a:defRPr/>
            </a:lvl7pPr>
            <a:lvl8pPr lvl="7" algn="l">
              <a:lnSpc>
                <a:spcPct val="100000"/>
              </a:lnSpc>
              <a:spcBef>
                <a:spcPts val="0"/>
              </a:spcBef>
              <a:spcAft>
                <a:spcPts val="0"/>
              </a:spcAft>
              <a:buClr>
                <a:schemeClr val="dk1"/>
              </a:buClr>
              <a:buSzPts val="1800"/>
              <a:buFont typeface="Calibri"/>
              <a:buNone/>
              <a:defRPr/>
            </a:lvl8pPr>
            <a:lvl9pPr lvl="8" algn="l">
              <a:lnSpc>
                <a:spcPct val="100000"/>
              </a:lnSpc>
              <a:spcBef>
                <a:spcPts val="0"/>
              </a:spcBef>
              <a:spcAft>
                <a:spcPts val="0"/>
              </a:spcAft>
              <a:buClr>
                <a:schemeClr val="dk1"/>
              </a:buClr>
              <a:buSzPts val="1800"/>
              <a:buFont typeface="Calibri"/>
              <a:buNone/>
              <a:defRPr/>
            </a:lvl9pPr>
          </a:lstStyle>
          <a:p>
            <a:endParaRPr/>
          </a:p>
        </p:txBody>
      </p:sp>
      <p:sp>
        <p:nvSpPr>
          <p:cNvPr id="26" name="Google Shape;26;p27"/>
          <p:cNvSpPr txBox="1">
            <a:spLocks noGrp="1"/>
          </p:cNvSpPr>
          <p:nvPr>
            <p:ph type="sldNum" idx="12"/>
          </p:nvPr>
        </p:nvSpPr>
        <p:spPr>
          <a:xfrm>
            <a:off x="10332720" y="7627621"/>
            <a:ext cx="3291900" cy="438300"/>
          </a:xfrm>
          <a:prstGeom prst="rect">
            <a:avLst/>
          </a:prstGeom>
          <a:noFill/>
          <a:ln>
            <a:noFill/>
          </a:ln>
        </p:spPr>
        <p:txBody>
          <a:bodyPr spcFirstLastPara="1" wrap="square" lIns="109725" tIns="54850" rIns="109725" bIns="54850" anchor="ctr" anchorCtr="0">
            <a:noAutofit/>
          </a:bodyPr>
          <a:lstStyle>
            <a:lvl1pPr marL="0" marR="0" lvl="0"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7"/>
        <p:cNvGrpSpPr/>
        <p:nvPr/>
      </p:nvGrpSpPr>
      <p:grpSpPr>
        <a:xfrm>
          <a:off x="0" y="0"/>
          <a:ext cx="0" cy="0"/>
          <a:chOff x="0" y="0"/>
          <a:chExt cx="0" cy="0"/>
        </a:xfrm>
      </p:grpSpPr>
      <p:sp>
        <p:nvSpPr>
          <p:cNvPr id="28" name="Google Shape;28;p28"/>
          <p:cNvSpPr txBox="1">
            <a:spLocks noGrp="1"/>
          </p:cNvSpPr>
          <p:nvPr>
            <p:ph type="title"/>
          </p:nvPr>
        </p:nvSpPr>
        <p:spPr>
          <a:xfrm>
            <a:off x="1005840" y="438150"/>
            <a:ext cx="12618600" cy="1590600"/>
          </a:xfrm>
          <a:prstGeom prst="rect">
            <a:avLst/>
          </a:prstGeom>
          <a:noFill/>
          <a:ln>
            <a:noFill/>
          </a:ln>
        </p:spPr>
        <p:txBody>
          <a:bodyPr spcFirstLastPara="1" wrap="square" lIns="109725" tIns="54850" rIns="109725" bIns="54850" anchor="ctr" anchorCtr="0">
            <a:noAutofit/>
          </a:bodyPr>
          <a:lstStyle>
            <a:lvl1pPr lvl="0" algn="l">
              <a:lnSpc>
                <a:spcPct val="90000"/>
              </a:lnSpc>
              <a:spcBef>
                <a:spcPts val="0"/>
              </a:spcBef>
              <a:spcAft>
                <a:spcPts val="0"/>
              </a:spcAft>
              <a:buClr>
                <a:schemeClr val="dk1"/>
              </a:buClr>
              <a:buSzPts val="22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29" name="Google Shape;29;p28"/>
          <p:cNvSpPr txBox="1">
            <a:spLocks noGrp="1"/>
          </p:cNvSpPr>
          <p:nvPr>
            <p:ph type="body" idx="1"/>
          </p:nvPr>
        </p:nvSpPr>
        <p:spPr>
          <a:xfrm>
            <a:off x="1005840" y="2190750"/>
            <a:ext cx="6217800" cy="5221500"/>
          </a:xfrm>
          <a:prstGeom prst="rect">
            <a:avLst/>
          </a:prstGeom>
          <a:noFill/>
          <a:ln>
            <a:noFill/>
          </a:ln>
        </p:spPr>
        <p:txBody>
          <a:bodyPr spcFirstLastPara="1" wrap="square" lIns="109725" tIns="54850" rIns="109725" bIns="54850" anchor="t" anchorCtr="0">
            <a:noAutofit/>
          </a:bodyPr>
          <a:lstStyle>
            <a:lvl1pPr marL="457200" lvl="0" indent="-368300" algn="l">
              <a:lnSpc>
                <a:spcPct val="90000"/>
              </a:lnSpc>
              <a:spcBef>
                <a:spcPts val="1300"/>
              </a:spcBef>
              <a:spcAft>
                <a:spcPts val="0"/>
              </a:spcAft>
              <a:buClr>
                <a:schemeClr val="dk1"/>
              </a:buClr>
              <a:buSzPts val="2200"/>
              <a:buChar char="•"/>
              <a:defRPr/>
            </a:lvl1pPr>
            <a:lvl2pPr marL="914400" lvl="1" indent="-368300" algn="l">
              <a:lnSpc>
                <a:spcPct val="90000"/>
              </a:lnSpc>
              <a:spcBef>
                <a:spcPts val="600"/>
              </a:spcBef>
              <a:spcAft>
                <a:spcPts val="0"/>
              </a:spcAft>
              <a:buClr>
                <a:schemeClr val="dk1"/>
              </a:buClr>
              <a:buSzPts val="2200"/>
              <a:buChar char="•"/>
              <a:defRPr/>
            </a:lvl2pPr>
            <a:lvl3pPr marL="1371600" lvl="2" indent="-368300" algn="l">
              <a:lnSpc>
                <a:spcPct val="90000"/>
              </a:lnSpc>
              <a:spcBef>
                <a:spcPts val="600"/>
              </a:spcBef>
              <a:spcAft>
                <a:spcPts val="0"/>
              </a:spcAft>
              <a:buClr>
                <a:schemeClr val="dk1"/>
              </a:buClr>
              <a:buSzPts val="2200"/>
              <a:buChar char="•"/>
              <a:defRPr/>
            </a:lvl3pPr>
            <a:lvl4pPr marL="1828800" lvl="3" indent="-368300" algn="l">
              <a:lnSpc>
                <a:spcPct val="90000"/>
              </a:lnSpc>
              <a:spcBef>
                <a:spcPts val="600"/>
              </a:spcBef>
              <a:spcAft>
                <a:spcPts val="0"/>
              </a:spcAft>
              <a:buClr>
                <a:schemeClr val="dk1"/>
              </a:buClr>
              <a:buSzPts val="2200"/>
              <a:buChar char="•"/>
              <a:defRPr/>
            </a:lvl4pPr>
            <a:lvl5pPr marL="2286000" lvl="4" indent="-368300" algn="l">
              <a:lnSpc>
                <a:spcPct val="90000"/>
              </a:lnSpc>
              <a:spcBef>
                <a:spcPts val="600"/>
              </a:spcBef>
              <a:spcAft>
                <a:spcPts val="0"/>
              </a:spcAft>
              <a:buClr>
                <a:schemeClr val="dk1"/>
              </a:buClr>
              <a:buSzPts val="2200"/>
              <a:buChar char="•"/>
              <a:defRPr/>
            </a:lvl5pPr>
            <a:lvl6pPr marL="2743200" lvl="5" indent="-368300" algn="l">
              <a:lnSpc>
                <a:spcPct val="90000"/>
              </a:lnSpc>
              <a:spcBef>
                <a:spcPts val="600"/>
              </a:spcBef>
              <a:spcAft>
                <a:spcPts val="0"/>
              </a:spcAft>
              <a:buClr>
                <a:schemeClr val="dk1"/>
              </a:buClr>
              <a:buSzPts val="2200"/>
              <a:buChar char="•"/>
              <a:defRPr/>
            </a:lvl6pPr>
            <a:lvl7pPr marL="3200400" lvl="6" indent="-368300" algn="l">
              <a:lnSpc>
                <a:spcPct val="90000"/>
              </a:lnSpc>
              <a:spcBef>
                <a:spcPts val="600"/>
              </a:spcBef>
              <a:spcAft>
                <a:spcPts val="0"/>
              </a:spcAft>
              <a:buClr>
                <a:schemeClr val="dk1"/>
              </a:buClr>
              <a:buSzPts val="2200"/>
              <a:buChar char="•"/>
              <a:defRPr/>
            </a:lvl7pPr>
            <a:lvl8pPr marL="3657600" lvl="7" indent="-368300" algn="l">
              <a:lnSpc>
                <a:spcPct val="90000"/>
              </a:lnSpc>
              <a:spcBef>
                <a:spcPts val="600"/>
              </a:spcBef>
              <a:spcAft>
                <a:spcPts val="0"/>
              </a:spcAft>
              <a:buClr>
                <a:schemeClr val="dk1"/>
              </a:buClr>
              <a:buSzPts val="2200"/>
              <a:buChar char="•"/>
              <a:defRPr/>
            </a:lvl8pPr>
            <a:lvl9pPr marL="4114800" lvl="8" indent="-368300" algn="l">
              <a:lnSpc>
                <a:spcPct val="90000"/>
              </a:lnSpc>
              <a:spcBef>
                <a:spcPts val="600"/>
              </a:spcBef>
              <a:spcAft>
                <a:spcPts val="0"/>
              </a:spcAft>
              <a:buClr>
                <a:schemeClr val="dk1"/>
              </a:buClr>
              <a:buSzPts val="2200"/>
              <a:buChar char="•"/>
              <a:defRPr/>
            </a:lvl9pPr>
          </a:lstStyle>
          <a:p>
            <a:endParaRPr/>
          </a:p>
        </p:txBody>
      </p:sp>
      <p:sp>
        <p:nvSpPr>
          <p:cNvPr id="30" name="Google Shape;30;p28"/>
          <p:cNvSpPr txBox="1">
            <a:spLocks noGrp="1"/>
          </p:cNvSpPr>
          <p:nvPr>
            <p:ph type="body" idx="2"/>
          </p:nvPr>
        </p:nvSpPr>
        <p:spPr>
          <a:xfrm>
            <a:off x="7406640" y="2190750"/>
            <a:ext cx="6217800" cy="5221500"/>
          </a:xfrm>
          <a:prstGeom prst="rect">
            <a:avLst/>
          </a:prstGeom>
          <a:noFill/>
          <a:ln>
            <a:noFill/>
          </a:ln>
        </p:spPr>
        <p:txBody>
          <a:bodyPr spcFirstLastPara="1" wrap="square" lIns="109725" tIns="54850" rIns="109725" bIns="54850" anchor="t" anchorCtr="0">
            <a:noAutofit/>
          </a:bodyPr>
          <a:lstStyle>
            <a:lvl1pPr marL="457200" lvl="0" indent="-368300" algn="l">
              <a:lnSpc>
                <a:spcPct val="90000"/>
              </a:lnSpc>
              <a:spcBef>
                <a:spcPts val="1300"/>
              </a:spcBef>
              <a:spcAft>
                <a:spcPts val="0"/>
              </a:spcAft>
              <a:buClr>
                <a:schemeClr val="dk1"/>
              </a:buClr>
              <a:buSzPts val="2200"/>
              <a:buChar char="•"/>
              <a:defRPr/>
            </a:lvl1pPr>
            <a:lvl2pPr marL="914400" lvl="1" indent="-368300" algn="l">
              <a:lnSpc>
                <a:spcPct val="90000"/>
              </a:lnSpc>
              <a:spcBef>
                <a:spcPts val="600"/>
              </a:spcBef>
              <a:spcAft>
                <a:spcPts val="0"/>
              </a:spcAft>
              <a:buClr>
                <a:schemeClr val="dk1"/>
              </a:buClr>
              <a:buSzPts val="2200"/>
              <a:buChar char="•"/>
              <a:defRPr/>
            </a:lvl2pPr>
            <a:lvl3pPr marL="1371600" lvl="2" indent="-368300" algn="l">
              <a:lnSpc>
                <a:spcPct val="90000"/>
              </a:lnSpc>
              <a:spcBef>
                <a:spcPts val="600"/>
              </a:spcBef>
              <a:spcAft>
                <a:spcPts val="0"/>
              </a:spcAft>
              <a:buClr>
                <a:schemeClr val="dk1"/>
              </a:buClr>
              <a:buSzPts val="2200"/>
              <a:buChar char="•"/>
              <a:defRPr/>
            </a:lvl3pPr>
            <a:lvl4pPr marL="1828800" lvl="3" indent="-368300" algn="l">
              <a:lnSpc>
                <a:spcPct val="90000"/>
              </a:lnSpc>
              <a:spcBef>
                <a:spcPts val="600"/>
              </a:spcBef>
              <a:spcAft>
                <a:spcPts val="0"/>
              </a:spcAft>
              <a:buClr>
                <a:schemeClr val="dk1"/>
              </a:buClr>
              <a:buSzPts val="2200"/>
              <a:buChar char="•"/>
              <a:defRPr/>
            </a:lvl4pPr>
            <a:lvl5pPr marL="2286000" lvl="4" indent="-368300" algn="l">
              <a:lnSpc>
                <a:spcPct val="90000"/>
              </a:lnSpc>
              <a:spcBef>
                <a:spcPts val="600"/>
              </a:spcBef>
              <a:spcAft>
                <a:spcPts val="0"/>
              </a:spcAft>
              <a:buClr>
                <a:schemeClr val="dk1"/>
              </a:buClr>
              <a:buSzPts val="2200"/>
              <a:buChar char="•"/>
              <a:defRPr/>
            </a:lvl5pPr>
            <a:lvl6pPr marL="2743200" lvl="5" indent="-368300" algn="l">
              <a:lnSpc>
                <a:spcPct val="90000"/>
              </a:lnSpc>
              <a:spcBef>
                <a:spcPts val="600"/>
              </a:spcBef>
              <a:spcAft>
                <a:spcPts val="0"/>
              </a:spcAft>
              <a:buClr>
                <a:schemeClr val="dk1"/>
              </a:buClr>
              <a:buSzPts val="2200"/>
              <a:buChar char="•"/>
              <a:defRPr/>
            </a:lvl6pPr>
            <a:lvl7pPr marL="3200400" lvl="6" indent="-368300" algn="l">
              <a:lnSpc>
                <a:spcPct val="90000"/>
              </a:lnSpc>
              <a:spcBef>
                <a:spcPts val="600"/>
              </a:spcBef>
              <a:spcAft>
                <a:spcPts val="0"/>
              </a:spcAft>
              <a:buClr>
                <a:schemeClr val="dk1"/>
              </a:buClr>
              <a:buSzPts val="2200"/>
              <a:buChar char="•"/>
              <a:defRPr/>
            </a:lvl7pPr>
            <a:lvl8pPr marL="3657600" lvl="7" indent="-368300" algn="l">
              <a:lnSpc>
                <a:spcPct val="90000"/>
              </a:lnSpc>
              <a:spcBef>
                <a:spcPts val="600"/>
              </a:spcBef>
              <a:spcAft>
                <a:spcPts val="0"/>
              </a:spcAft>
              <a:buClr>
                <a:schemeClr val="dk1"/>
              </a:buClr>
              <a:buSzPts val="2200"/>
              <a:buChar char="•"/>
              <a:defRPr/>
            </a:lvl8pPr>
            <a:lvl9pPr marL="4114800" lvl="8" indent="-368300" algn="l">
              <a:lnSpc>
                <a:spcPct val="90000"/>
              </a:lnSpc>
              <a:spcBef>
                <a:spcPts val="600"/>
              </a:spcBef>
              <a:spcAft>
                <a:spcPts val="0"/>
              </a:spcAft>
              <a:buClr>
                <a:schemeClr val="dk1"/>
              </a:buClr>
              <a:buSzPts val="2200"/>
              <a:buChar char="•"/>
              <a:defRPr/>
            </a:lvl9pPr>
          </a:lstStyle>
          <a:p>
            <a:endParaRPr/>
          </a:p>
        </p:txBody>
      </p:sp>
      <p:sp>
        <p:nvSpPr>
          <p:cNvPr id="31" name="Google Shape;31;p28"/>
          <p:cNvSpPr txBox="1">
            <a:spLocks noGrp="1"/>
          </p:cNvSpPr>
          <p:nvPr>
            <p:ph type="dt" idx="10"/>
          </p:nvPr>
        </p:nvSpPr>
        <p:spPr>
          <a:xfrm>
            <a:off x="1005840" y="7627621"/>
            <a:ext cx="3291900" cy="438300"/>
          </a:xfrm>
          <a:prstGeom prst="rect">
            <a:avLst/>
          </a:prstGeom>
          <a:noFill/>
          <a:ln>
            <a:noFill/>
          </a:ln>
        </p:spPr>
        <p:txBody>
          <a:bodyPr spcFirstLastPara="1" wrap="square" lIns="109725" tIns="54850" rIns="109725" bIns="54850" anchor="ctr" anchorCtr="0">
            <a:noAutofit/>
          </a:bodyPr>
          <a:lstStyle>
            <a:lvl1pPr lvl="0" algn="l">
              <a:lnSpc>
                <a:spcPct val="100000"/>
              </a:lnSpc>
              <a:spcBef>
                <a:spcPts val="0"/>
              </a:spcBef>
              <a:spcAft>
                <a:spcPts val="0"/>
              </a:spcAft>
              <a:buClr>
                <a:srgbClr val="888888"/>
              </a:buClr>
              <a:buSzPts val="1800"/>
              <a:buFont typeface="Calibri"/>
              <a:buNone/>
              <a:defRPr/>
            </a:lvl1pPr>
            <a:lvl2pPr lvl="1" algn="l">
              <a:lnSpc>
                <a:spcPct val="100000"/>
              </a:lnSpc>
              <a:spcBef>
                <a:spcPts val="0"/>
              </a:spcBef>
              <a:spcAft>
                <a:spcPts val="0"/>
              </a:spcAft>
              <a:buClr>
                <a:schemeClr val="dk1"/>
              </a:buClr>
              <a:buSzPts val="1800"/>
              <a:buFont typeface="Calibri"/>
              <a:buNone/>
              <a:defRPr/>
            </a:lvl2pPr>
            <a:lvl3pPr lvl="2" algn="l">
              <a:lnSpc>
                <a:spcPct val="100000"/>
              </a:lnSpc>
              <a:spcBef>
                <a:spcPts val="0"/>
              </a:spcBef>
              <a:spcAft>
                <a:spcPts val="0"/>
              </a:spcAft>
              <a:buClr>
                <a:schemeClr val="dk1"/>
              </a:buClr>
              <a:buSzPts val="1800"/>
              <a:buFont typeface="Calibri"/>
              <a:buNone/>
              <a:defRPr/>
            </a:lvl3pPr>
            <a:lvl4pPr lvl="3" algn="l">
              <a:lnSpc>
                <a:spcPct val="100000"/>
              </a:lnSpc>
              <a:spcBef>
                <a:spcPts val="0"/>
              </a:spcBef>
              <a:spcAft>
                <a:spcPts val="0"/>
              </a:spcAft>
              <a:buClr>
                <a:schemeClr val="dk1"/>
              </a:buClr>
              <a:buSzPts val="1800"/>
              <a:buFont typeface="Calibri"/>
              <a:buNone/>
              <a:defRPr/>
            </a:lvl4pPr>
            <a:lvl5pPr lvl="4" algn="l">
              <a:lnSpc>
                <a:spcPct val="100000"/>
              </a:lnSpc>
              <a:spcBef>
                <a:spcPts val="0"/>
              </a:spcBef>
              <a:spcAft>
                <a:spcPts val="0"/>
              </a:spcAft>
              <a:buClr>
                <a:schemeClr val="dk1"/>
              </a:buClr>
              <a:buSzPts val="1800"/>
              <a:buFont typeface="Calibri"/>
              <a:buNone/>
              <a:defRPr/>
            </a:lvl5pPr>
            <a:lvl6pPr lvl="5" algn="l">
              <a:lnSpc>
                <a:spcPct val="100000"/>
              </a:lnSpc>
              <a:spcBef>
                <a:spcPts val="0"/>
              </a:spcBef>
              <a:spcAft>
                <a:spcPts val="0"/>
              </a:spcAft>
              <a:buClr>
                <a:schemeClr val="dk1"/>
              </a:buClr>
              <a:buSzPts val="1800"/>
              <a:buFont typeface="Calibri"/>
              <a:buNone/>
              <a:defRPr/>
            </a:lvl6pPr>
            <a:lvl7pPr lvl="6" algn="l">
              <a:lnSpc>
                <a:spcPct val="100000"/>
              </a:lnSpc>
              <a:spcBef>
                <a:spcPts val="0"/>
              </a:spcBef>
              <a:spcAft>
                <a:spcPts val="0"/>
              </a:spcAft>
              <a:buClr>
                <a:schemeClr val="dk1"/>
              </a:buClr>
              <a:buSzPts val="1800"/>
              <a:buFont typeface="Calibri"/>
              <a:buNone/>
              <a:defRPr/>
            </a:lvl7pPr>
            <a:lvl8pPr lvl="7" algn="l">
              <a:lnSpc>
                <a:spcPct val="100000"/>
              </a:lnSpc>
              <a:spcBef>
                <a:spcPts val="0"/>
              </a:spcBef>
              <a:spcAft>
                <a:spcPts val="0"/>
              </a:spcAft>
              <a:buClr>
                <a:schemeClr val="dk1"/>
              </a:buClr>
              <a:buSzPts val="1800"/>
              <a:buFont typeface="Calibri"/>
              <a:buNone/>
              <a:defRPr/>
            </a:lvl8pPr>
            <a:lvl9pPr lvl="8" algn="l">
              <a:lnSpc>
                <a:spcPct val="100000"/>
              </a:lnSpc>
              <a:spcBef>
                <a:spcPts val="0"/>
              </a:spcBef>
              <a:spcAft>
                <a:spcPts val="0"/>
              </a:spcAft>
              <a:buClr>
                <a:schemeClr val="dk1"/>
              </a:buClr>
              <a:buSzPts val="1800"/>
              <a:buFont typeface="Calibri"/>
              <a:buNone/>
              <a:defRPr/>
            </a:lvl9pPr>
          </a:lstStyle>
          <a:p>
            <a:endParaRPr/>
          </a:p>
        </p:txBody>
      </p:sp>
      <p:sp>
        <p:nvSpPr>
          <p:cNvPr id="32" name="Google Shape;32;p28"/>
          <p:cNvSpPr txBox="1">
            <a:spLocks noGrp="1"/>
          </p:cNvSpPr>
          <p:nvPr>
            <p:ph type="ftr" idx="11"/>
          </p:nvPr>
        </p:nvSpPr>
        <p:spPr>
          <a:xfrm>
            <a:off x="4846320" y="7627621"/>
            <a:ext cx="4937700" cy="438300"/>
          </a:xfrm>
          <a:prstGeom prst="rect">
            <a:avLst/>
          </a:prstGeom>
          <a:noFill/>
          <a:ln>
            <a:noFill/>
          </a:ln>
        </p:spPr>
        <p:txBody>
          <a:bodyPr spcFirstLastPara="1" wrap="square" lIns="109725" tIns="54850" rIns="109725" bIns="54850" anchor="ctr" anchorCtr="0">
            <a:noAutofit/>
          </a:bodyPr>
          <a:lstStyle>
            <a:lvl1pPr lvl="0" algn="ctr">
              <a:lnSpc>
                <a:spcPct val="100000"/>
              </a:lnSpc>
              <a:spcBef>
                <a:spcPts val="0"/>
              </a:spcBef>
              <a:spcAft>
                <a:spcPts val="0"/>
              </a:spcAft>
              <a:buClr>
                <a:srgbClr val="888888"/>
              </a:buClr>
              <a:buSzPts val="1800"/>
              <a:buFont typeface="Calibri"/>
              <a:buNone/>
              <a:defRPr/>
            </a:lvl1pPr>
            <a:lvl2pPr lvl="1" algn="l">
              <a:lnSpc>
                <a:spcPct val="100000"/>
              </a:lnSpc>
              <a:spcBef>
                <a:spcPts val="0"/>
              </a:spcBef>
              <a:spcAft>
                <a:spcPts val="0"/>
              </a:spcAft>
              <a:buClr>
                <a:schemeClr val="dk1"/>
              </a:buClr>
              <a:buSzPts val="1800"/>
              <a:buFont typeface="Calibri"/>
              <a:buNone/>
              <a:defRPr/>
            </a:lvl2pPr>
            <a:lvl3pPr lvl="2" algn="l">
              <a:lnSpc>
                <a:spcPct val="100000"/>
              </a:lnSpc>
              <a:spcBef>
                <a:spcPts val="0"/>
              </a:spcBef>
              <a:spcAft>
                <a:spcPts val="0"/>
              </a:spcAft>
              <a:buClr>
                <a:schemeClr val="dk1"/>
              </a:buClr>
              <a:buSzPts val="1800"/>
              <a:buFont typeface="Calibri"/>
              <a:buNone/>
              <a:defRPr/>
            </a:lvl3pPr>
            <a:lvl4pPr lvl="3" algn="l">
              <a:lnSpc>
                <a:spcPct val="100000"/>
              </a:lnSpc>
              <a:spcBef>
                <a:spcPts val="0"/>
              </a:spcBef>
              <a:spcAft>
                <a:spcPts val="0"/>
              </a:spcAft>
              <a:buClr>
                <a:schemeClr val="dk1"/>
              </a:buClr>
              <a:buSzPts val="1800"/>
              <a:buFont typeface="Calibri"/>
              <a:buNone/>
              <a:defRPr/>
            </a:lvl4pPr>
            <a:lvl5pPr lvl="4" algn="l">
              <a:lnSpc>
                <a:spcPct val="100000"/>
              </a:lnSpc>
              <a:spcBef>
                <a:spcPts val="0"/>
              </a:spcBef>
              <a:spcAft>
                <a:spcPts val="0"/>
              </a:spcAft>
              <a:buClr>
                <a:schemeClr val="dk1"/>
              </a:buClr>
              <a:buSzPts val="1800"/>
              <a:buFont typeface="Calibri"/>
              <a:buNone/>
              <a:defRPr/>
            </a:lvl5pPr>
            <a:lvl6pPr lvl="5" algn="l">
              <a:lnSpc>
                <a:spcPct val="100000"/>
              </a:lnSpc>
              <a:spcBef>
                <a:spcPts val="0"/>
              </a:spcBef>
              <a:spcAft>
                <a:spcPts val="0"/>
              </a:spcAft>
              <a:buClr>
                <a:schemeClr val="dk1"/>
              </a:buClr>
              <a:buSzPts val="1800"/>
              <a:buFont typeface="Calibri"/>
              <a:buNone/>
              <a:defRPr/>
            </a:lvl6pPr>
            <a:lvl7pPr lvl="6" algn="l">
              <a:lnSpc>
                <a:spcPct val="100000"/>
              </a:lnSpc>
              <a:spcBef>
                <a:spcPts val="0"/>
              </a:spcBef>
              <a:spcAft>
                <a:spcPts val="0"/>
              </a:spcAft>
              <a:buClr>
                <a:schemeClr val="dk1"/>
              </a:buClr>
              <a:buSzPts val="1800"/>
              <a:buFont typeface="Calibri"/>
              <a:buNone/>
              <a:defRPr/>
            </a:lvl7pPr>
            <a:lvl8pPr lvl="7" algn="l">
              <a:lnSpc>
                <a:spcPct val="100000"/>
              </a:lnSpc>
              <a:spcBef>
                <a:spcPts val="0"/>
              </a:spcBef>
              <a:spcAft>
                <a:spcPts val="0"/>
              </a:spcAft>
              <a:buClr>
                <a:schemeClr val="dk1"/>
              </a:buClr>
              <a:buSzPts val="1800"/>
              <a:buFont typeface="Calibri"/>
              <a:buNone/>
              <a:defRPr/>
            </a:lvl8pPr>
            <a:lvl9pPr lvl="8" algn="l">
              <a:lnSpc>
                <a:spcPct val="100000"/>
              </a:lnSpc>
              <a:spcBef>
                <a:spcPts val="0"/>
              </a:spcBef>
              <a:spcAft>
                <a:spcPts val="0"/>
              </a:spcAft>
              <a:buClr>
                <a:schemeClr val="dk1"/>
              </a:buClr>
              <a:buSzPts val="1800"/>
              <a:buFont typeface="Calibri"/>
              <a:buNone/>
              <a:defRPr/>
            </a:lvl9pPr>
          </a:lstStyle>
          <a:p>
            <a:endParaRPr/>
          </a:p>
        </p:txBody>
      </p:sp>
      <p:sp>
        <p:nvSpPr>
          <p:cNvPr id="33" name="Google Shape;33;p28"/>
          <p:cNvSpPr txBox="1">
            <a:spLocks noGrp="1"/>
          </p:cNvSpPr>
          <p:nvPr>
            <p:ph type="sldNum" idx="12"/>
          </p:nvPr>
        </p:nvSpPr>
        <p:spPr>
          <a:xfrm>
            <a:off x="10332720" y="7627621"/>
            <a:ext cx="3291900" cy="438300"/>
          </a:xfrm>
          <a:prstGeom prst="rect">
            <a:avLst/>
          </a:prstGeom>
          <a:noFill/>
          <a:ln>
            <a:noFill/>
          </a:ln>
        </p:spPr>
        <p:txBody>
          <a:bodyPr spcFirstLastPara="1" wrap="square" lIns="109725" tIns="54850" rIns="109725" bIns="54850" anchor="ctr" anchorCtr="0">
            <a:noAutofit/>
          </a:bodyPr>
          <a:lstStyle>
            <a:lvl1pPr marL="0" marR="0" lvl="0"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4"/>
        <p:cNvGrpSpPr/>
        <p:nvPr/>
      </p:nvGrpSpPr>
      <p:grpSpPr>
        <a:xfrm>
          <a:off x="0" y="0"/>
          <a:ext cx="0" cy="0"/>
          <a:chOff x="0" y="0"/>
          <a:chExt cx="0" cy="0"/>
        </a:xfrm>
      </p:grpSpPr>
      <p:sp>
        <p:nvSpPr>
          <p:cNvPr id="35" name="Google Shape;35;p29"/>
          <p:cNvSpPr txBox="1">
            <a:spLocks noGrp="1"/>
          </p:cNvSpPr>
          <p:nvPr>
            <p:ph type="title"/>
          </p:nvPr>
        </p:nvSpPr>
        <p:spPr>
          <a:xfrm>
            <a:off x="1007746" y="438150"/>
            <a:ext cx="12618600" cy="1590600"/>
          </a:xfrm>
          <a:prstGeom prst="rect">
            <a:avLst/>
          </a:prstGeom>
          <a:noFill/>
          <a:ln>
            <a:noFill/>
          </a:ln>
        </p:spPr>
        <p:txBody>
          <a:bodyPr spcFirstLastPara="1" wrap="square" lIns="109725" tIns="54850" rIns="109725" bIns="54850" anchor="ctr" anchorCtr="0">
            <a:noAutofit/>
          </a:bodyPr>
          <a:lstStyle>
            <a:lvl1pPr lvl="0" algn="l">
              <a:lnSpc>
                <a:spcPct val="90000"/>
              </a:lnSpc>
              <a:spcBef>
                <a:spcPts val="0"/>
              </a:spcBef>
              <a:spcAft>
                <a:spcPts val="0"/>
              </a:spcAft>
              <a:buClr>
                <a:schemeClr val="dk1"/>
              </a:buClr>
              <a:buSzPts val="22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36" name="Google Shape;36;p29"/>
          <p:cNvSpPr txBox="1">
            <a:spLocks noGrp="1"/>
          </p:cNvSpPr>
          <p:nvPr>
            <p:ph type="body" idx="1"/>
          </p:nvPr>
        </p:nvSpPr>
        <p:spPr>
          <a:xfrm>
            <a:off x="1007746" y="2017395"/>
            <a:ext cx="6189000" cy="988800"/>
          </a:xfrm>
          <a:prstGeom prst="rect">
            <a:avLst/>
          </a:prstGeom>
          <a:noFill/>
          <a:ln>
            <a:noFill/>
          </a:ln>
        </p:spPr>
        <p:txBody>
          <a:bodyPr spcFirstLastPara="1" wrap="square" lIns="109725" tIns="54850" rIns="109725" bIns="54850" anchor="b" anchorCtr="0">
            <a:noAutofit/>
          </a:bodyPr>
          <a:lstStyle>
            <a:lvl1pPr marL="457200" lvl="0" indent="-228600" algn="l">
              <a:lnSpc>
                <a:spcPct val="90000"/>
              </a:lnSpc>
              <a:spcBef>
                <a:spcPts val="1300"/>
              </a:spcBef>
              <a:spcAft>
                <a:spcPts val="0"/>
              </a:spcAft>
              <a:buClr>
                <a:schemeClr val="dk1"/>
              </a:buClr>
              <a:buSzPts val="2900"/>
              <a:buNone/>
              <a:defRPr sz="2900" b="1"/>
            </a:lvl1pPr>
            <a:lvl2pPr marL="914400" lvl="1" indent="-228600" algn="l">
              <a:lnSpc>
                <a:spcPct val="90000"/>
              </a:lnSpc>
              <a:spcBef>
                <a:spcPts val="600"/>
              </a:spcBef>
              <a:spcAft>
                <a:spcPts val="0"/>
              </a:spcAft>
              <a:buClr>
                <a:schemeClr val="dk1"/>
              </a:buClr>
              <a:buSzPts val="2400"/>
              <a:buNone/>
              <a:defRPr sz="2400" b="1"/>
            </a:lvl2pPr>
            <a:lvl3pPr marL="1371600" lvl="2" indent="-228600" algn="l">
              <a:lnSpc>
                <a:spcPct val="90000"/>
              </a:lnSpc>
              <a:spcBef>
                <a:spcPts val="600"/>
              </a:spcBef>
              <a:spcAft>
                <a:spcPts val="0"/>
              </a:spcAft>
              <a:buClr>
                <a:schemeClr val="dk1"/>
              </a:buClr>
              <a:buSzPts val="2200"/>
              <a:buNone/>
              <a:defRPr sz="2200" b="1"/>
            </a:lvl3pPr>
            <a:lvl4pPr marL="1828800" lvl="3" indent="-228600" algn="l">
              <a:lnSpc>
                <a:spcPct val="90000"/>
              </a:lnSpc>
              <a:spcBef>
                <a:spcPts val="600"/>
              </a:spcBef>
              <a:spcAft>
                <a:spcPts val="0"/>
              </a:spcAft>
              <a:buClr>
                <a:schemeClr val="dk1"/>
              </a:buClr>
              <a:buSzPts val="1900"/>
              <a:buNone/>
              <a:defRPr sz="1900" b="1"/>
            </a:lvl4pPr>
            <a:lvl5pPr marL="2286000" lvl="4" indent="-228600" algn="l">
              <a:lnSpc>
                <a:spcPct val="90000"/>
              </a:lnSpc>
              <a:spcBef>
                <a:spcPts val="600"/>
              </a:spcBef>
              <a:spcAft>
                <a:spcPts val="0"/>
              </a:spcAft>
              <a:buClr>
                <a:schemeClr val="dk1"/>
              </a:buClr>
              <a:buSzPts val="1900"/>
              <a:buNone/>
              <a:defRPr sz="1900" b="1"/>
            </a:lvl5pPr>
            <a:lvl6pPr marL="2743200" lvl="5" indent="-228600" algn="l">
              <a:lnSpc>
                <a:spcPct val="90000"/>
              </a:lnSpc>
              <a:spcBef>
                <a:spcPts val="600"/>
              </a:spcBef>
              <a:spcAft>
                <a:spcPts val="0"/>
              </a:spcAft>
              <a:buClr>
                <a:schemeClr val="dk1"/>
              </a:buClr>
              <a:buSzPts val="1900"/>
              <a:buNone/>
              <a:defRPr sz="1900" b="1"/>
            </a:lvl6pPr>
            <a:lvl7pPr marL="3200400" lvl="6" indent="-228600" algn="l">
              <a:lnSpc>
                <a:spcPct val="90000"/>
              </a:lnSpc>
              <a:spcBef>
                <a:spcPts val="600"/>
              </a:spcBef>
              <a:spcAft>
                <a:spcPts val="0"/>
              </a:spcAft>
              <a:buClr>
                <a:schemeClr val="dk1"/>
              </a:buClr>
              <a:buSzPts val="1900"/>
              <a:buNone/>
              <a:defRPr sz="1900" b="1"/>
            </a:lvl7pPr>
            <a:lvl8pPr marL="3657600" lvl="7" indent="-228600" algn="l">
              <a:lnSpc>
                <a:spcPct val="90000"/>
              </a:lnSpc>
              <a:spcBef>
                <a:spcPts val="600"/>
              </a:spcBef>
              <a:spcAft>
                <a:spcPts val="0"/>
              </a:spcAft>
              <a:buClr>
                <a:schemeClr val="dk1"/>
              </a:buClr>
              <a:buSzPts val="1900"/>
              <a:buNone/>
              <a:defRPr sz="1900" b="1"/>
            </a:lvl8pPr>
            <a:lvl9pPr marL="4114800" lvl="8" indent="-228600" algn="l">
              <a:lnSpc>
                <a:spcPct val="90000"/>
              </a:lnSpc>
              <a:spcBef>
                <a:spcPts val="600"/>
              </a:spcBef>
              <a:spcAft>
                <a:spcPts val="0"/>
              </a:spcAft>
              <a:buClr>
                <a:schemeClr val="dk1"/>
              </a:buClr>
              <a:buSzPts val="1900"/>
              <a:buNone/>
              <a:defRPr sz="1900" b="1"/>
            </a:lvl9pPr>
          </a:lstStyle>
          <a:p>
            <a:endParaRPr/>
          </a:p>
        </p:txBody>
      </p:sp>
      <p:sp>
        <p:nvSpPr>
          <p:cNvPr id="37" name="Google Shape;37;p29"/>
          <p:cNvSpPr txBox="1">
            <a:spLocks noGrp="1"/>
          </p:cNvSpPr>
          <p:nvPr>
            <p:ph type="body" idx="2"/>
          </p:nvPr>
        </p:nvSpPr>
        <p:spPr>
          <a:xfrm>
            <a:off x="1007746" y="3006090"/>
            <a:ext cx="6189000" cy="4421400"/>
          </a:xfrm>
          <a:prstGeom prst="rect">
            <a:avLst/>
          </a:prstGeom>
          <a:noFill/>
          <a:ln>
            <a:noFill/>
          </a:ln>
        </p:spPr>
        <p:txBody>
          <a:bodyPr spcFirstLastPara="1" wrap="square" lIns="109725" tIns="54850" rIns="109725" bIns="54850" anchor="t" anchorCtr="0">
            <a:noAutofit/>
          </a:bodyPr>
          <a:lstStyle>
            <a:lvl1pPr marL="457200" lvl="0" indent="-368300" algn="l">
              <a:lnSpc>
                <a:spcPct val="90000"/>
              </a:lnSpc>
              <a:spcBef>
                <a:spcPts val="1300"/>
              </a:spcBef>
              <a:spcAft>
                <a:spcPts val="0"/>
              </a:spcAft>
              <a:buClr>
                <a:schemeClr val="dk1"/>
              </a:buClr>
              <a:buSzPts val="2200"/>
              <a:buChar char="•"/>
              <a:defRPr/>
            </a:lvl1pPr>
            <a:lvl2pPr marL="914400" lvl="1" indent="-368300" algn="l">
              <a:lnSpc>
                <a:spcPct val="90000"/>
              </a:lnSpc>
              <a:spcBef>
                <a:spcPts val="600"/>
              </a:spcBef>
              <a:spcAft>
                <a:spcPts val="0"/>
              </a:spcAft>
              <a:buClr>
                <a:schemeClr val="dk1"/>
              </a:buClr>
              <a:buSzPts val="2200"/>
              <a:buChar char="•"/>
              <a:defRPr/>
            </a:lvl2pPr>
            <a:lvl3pPr marL="1371600" lvl="2" indent="-368300" algn="l">
              <a:lnSpc>
                <a:spcPct val="90000"/>
              </a:lnSpc>
              <a:spcBef>
                <a:spcPts val="600"/>
              </a:spcBef>
              <a:spcAft>
                <a:spcPts val="0"/>
              </a:spcAft>
              <a:buClr>
                <a:schemeClr val="dk1"/>
              </a:buClr>
              <a:buSzPts val="2200"/>
              <a:buChar char="•"/>
              <a:defRPr/>
            </a:lvl3pPr>
            <a:lvl4pPr marL="1828800" lvl="3" indent="-368300" algn="l">
              <a:lnSpc>
                <a:spcPct val="90000"/>
              </a:lnSpc>
              <a:spcBef>
                <a:spcPts val="600"/>
              </a:spcBef>
              <a:spcAft>
                <a:spcPts val="0"/>
              </a:spcAft>
              <a:buClr>
                <a:schemeClr val="dk1"/>
              </a:buClr>
              <a:buSzPts val="2200"/>
              <a:buChar char="•"/>
              <a:defRPr/>
            </a:lvl4pPr>
            <a:lvl5pPr marL="2286000" lvl="4" indent="-368300" algn="l">
              <a:lnSpc>
                <a:spcPct val="90000"/>
              </a:lnSpc>
              <a:spcBef>
                <a:spcPts val="600"/>
              </a:spcBef>
              <a:spcAft>
                <a:spcPts val="0"/>
              </a:spcAft>
              <a:buClr>
                <a:schemeClr val="dk1"/>
              </a:buClr>
              <a:buSzPts val="2200"/>
              <a:buChar char="•"/>
              <a:defRPr/>
            </a:lvl5pPr>
            <a:lvl6pPr marL="2743200" lvl="5" indent="-368300" algn="l">
              <a:lnSpc>
                <a:spcPct val="90000"/>
              </a:lnSpc>
              <a:spcBef>
                <a:spcPts val="600"/>
              </a:spcBef>
              <a:spcAft>
                <a:spcPts val="0"/>
              </a:spcAft>
              <a:buClr>
                <a:schemeClr val="dk1"/>
              </a:buClr>
              <a:buSzPts val="2200"/>
              <a:buChar char="•"/>
              <a:defRPr/>
            </a:lvl6pPr>
            <a:lvl7pPr marL="3200400" lvl="6" indent="-368300" algn="l">
              <a:lnSpc>
                <a:spcPct val="90000"/>
              </a:lnSpc>
              <a:spcBef>
                <a:spcPts val="600"/>
              </a:spcBef>
              <a:spcAft>
                <a:spcPts val="0"/>
              </a:spcAft>
              <a:buClr>
                <a:schemeClr val="dk1"/>
              </a:buClr>
              <a:buSzPts val="2200"/>
              <a:buChar char="•"/>
              <a:defRPr/>
            </a:lvl7pPr>
            <a:lvl8pPr marL="3657600" lvl="7" indent="-368300" algn="l">
              <a:lnSpc>
                <a:spcPct val="90000"/>
              </a:lnSpc>
              <a:spcBef>
                <a:spcPts val="600"/>
              </a:spcBef>
              <a:spcAft>
                <a:spcPts val="0"/>
              </a:spcAft>
              <a:buClr>
                <a:schemeClr val="dk1"/>
              </a:buClr>
              <a:buSzPts val="2200"/>
              <a:buChar char="•"/>
              <a:defRPr/>
            </a:lvl8pPr>
            <a:lvl9pPr marL="4114800" lvl="8" indent="-368300" algn="l">
              <a:lnSpc>
                <a:spcPct val="90000"/>
              </a:lnSpc>
              <a:spcBef>
                <a:spcPts val="600"/>
              </a:spcBef>
              <a:spcAft>
                <a:spcPts val="0"/>
              </a:spcAft>
              <a:buClr>
                <a:schemeClr val="dk1"/>
              </a:buClr>
              <a:buSzPts val="2200"/>
              <a:buChar char="•"/>
              <a:defRPr/>
            </a:lvl9pPr>
          </a:lstStyle>
          <a:p>
            <a:endParaRPr/>
          </a:p>
        </p:txBody>
      </p:sp>
      <p:sp>
        <p:nvSpPr>
          <p:cNvPr id="38" name="Google Shape;38;p29"/>
          <p:cNvSpPr txBox="1">
            <a:spLocks noGrp="1"/>
          </p:cNvSpPr>
          <p:nvPr>
            <p:ph type="body" idx="3"/>
          </p:nvPr>
        </p:nvSpPr>
        <p:spPr>
          <a:xfrm>
            <a:off x="7406640" y="2017395"/>
            <a:ext cx="6219900" cy="988800"/>
          </a:xfrm>
          <a:prstGeom prst="rect">
            <a:avLst/>
          </a:prstGeom>
          <a:noFill/>
          <a:ln>
            <a:noFill/>
          </a:ln>
        </p:spPr>
        <p:txBody>
          <a:bodyPr spcFirstLastPara="1" wrap="square" lIns="109725" tIns="54850" rIns="109725" bIns="54850" anchor="b" anchorCtr="0">
            <a:noAutofit/>
          </a:bodyPr>
          <a:lstStyle>
            <a:lvl1pPr marL="457200" lvl="0" indent="-228600" algn="l">
              <a:lnSpc>
                <a:spcPct val="90000"/>
              </a:lnSpc>
              <a:spcBef>
                <a:spcPts val="1300"/>
              </a:spcBef>
              <a:spcAft>
                <a:spcPts val="0"/>
              </a:spcAft>
              <a:buClr>
                <a:schemeClr val="dk1"/>
              </a:buClr>
              <a:buSzPts val="2900"/>
              <a:buNone/>
              <a:defRPr sz="2900" b="1"/>
            </a:lvl1pPr>
            <a:lvl2pPr marL="914400" lvl="1" indent="-228600" algn="l">
              <a:lnSpc>
                <a:spcPct val="90000"/>
              </a:lnSpc>
              <a:spcBef>
                <a:spcPts val="600"/>
              </a:spcBef>
              <a:spcAft>
                <a:spcPts val="0"/>
              </a:spcAft>
              <a:buClr>
                <a:schemeClr val="dk1"/>
              </a:buClr>
              <a:buSzPts val="2400"/>
              <a:buNone/>
              <a:defRPr sz="2400" b="1"/>
            </a:lvl2pPr>
            <a:lvl3pPr marL="1371600" lvl="2" indent="-228600" algn="l">
              <a:lnSpc>
                <a:spcPct val="90000"/>
              </a:lnSpc>
              <a:spcBef>
                <a:spcPts val="600"/>
              </a:spcBef>
              <a:spcAft>
                <a:spcPts val="0"/>
              </a:spcAft>
              <a:buClr>
                <a:schemeClr val="dk1"/>
              </a:buClr>
              <a:buSzPts val="2200"/>
              <a:buNone/>
              <a:defRPr sz="2200" b="1"/>
            </a:lvl3pPr>
            <a:lvl4pPr marL="1828800" lvl="3" indent="-228600" algn="l">
              <a:lnSpc>
                <a:spcPct val="90000"/>
              </a:lnSpc>
              <a:spcBef>
                <a:spcPts val="600"/>
              </a:spcBef>
              <a:spcAft>
                <a:spcPts val="0"/>
              </a:spcAft>
              <a:buClr>
                <a:schemeClr val="dk1"/>
              </a:buClr>
              <a:buSzPts val="1900"/>
              <a:buNone/>
              <a:defRPr sz="1900" b="1"/>
            </a:lvl4pPr>
            <a:lvl5pPr marL="2286000" lvl="4" indent="-228600" algn="l">
              <a:lnSpc>
                <a:spcPct val="90000"/>
              </a:lnSpc>
              <a:spcBef>
                <a:spcPts val="600"/>
              </a:spcBef>
              <a:spcAft>
                <a:spcPts val="0"/>
              </a:spcAft>
              <a:buClr>
                <a:schemeClr val="dk1"/>
              </a:buClr>
              <a:buSzPts val="1900"/>
              <a:buNone/>
              <a:defRPr sz="1900" b="1"/>
            </a:lvl5pPr>
            <a:lvl6pPr marL="2743200" lvl="5" indent="-228600" algn="l">
              <a:lnSpc>
                <a:spcPct val="90000"/>
              </a:lnSpc>
              <a:spcBef>
                <a:spcPts val="600"/>
              </a:spcBef>
              <a:spcAft>
                <a:spcPts val="0"/>
              </a:spcAft>
              <a:buClr>
                <a:schemeClr val="dk1"/>
              </a:buClr>
              <a:buSzPts val="1900"/>
              <a:buNone/>
              <a:defRPr sz="1900" b="1"/>
            </a:lvl6pPr>
            <a:lvl7pPr marL="3200400" lvl="6" indent="-228600" algn="l">
              <a:lnSpc>
                <a:spcPct val="90000"/>
              </a:lnSpc>
              <a:spcBef>
                <a:spcPts val="600"/>
              </a:spcBef>
              <a:spcAft>
                <a:spcPts val="0"/>
              </a:spcAft>
              <a:buClr>
                <a:schemeClr val="dk1"/>
              </a:buClr>
              <a:buSzPts val="1900"/>
              <a:buNone/>
              <a:defRPr sz="1900" b="1"/>
            </a:lvl7pPr>
            <a:lvl8pPr marL="3657600" lvl="7" indent="-228600" algn="l">
              <a:lnSpc>
                <a:spcPct val="90000"/>
              </a:lnSpc>
              <a:spcBef>
                <a:spcPts val="600"/>
              </a:spcBef>
              <a:spcAft>
                <a:spcPts val="0"/>
              </a:spcAft>
              <a:buClr>
                <a:schemeClr val="dk1"/>
              </a:buClr>
              <a:buSzPts val="1900"/>
              <a:buNone/>
              <a:defRPr sz="1900" b="1"/>
            </a:lvl8pPr>
            <a:lvl9pPr marL="4114800" lvl="8" indent="-228600" algn="l">
              <a:lnSpc>
                <a:spcPct val="90000"/>
              </a:lnSpc>
              <a:spcBef>
                <a:spcPts val="600"/>
              </a:spcBef>
              <a:spcAft>
                <a:spcPts val="0"/>
              </a:spcAft>
              <a:buClr>
                <a:schemeClr val="dk1"/>
              </a:buClr>
              <a:buSzPts val="1900"/>
              <a:buNone/>
              <a:defRPr sz="1900" b="1"/>
            </a:lvl9pPr>
          </a:lstStyle>
          <a:p>
            <a:endParaRPr/>
          </a:p>
        </p:txBody>
      </p:sp>
      <p:sp>
        <p:nvSpPr>
          <p:cNvPr id="39" name="Google Shape;39;p29"/>
          <p:cNvSpPr txBox="1">
            <a:spLocks noGrp="1"/>
          </p:cNvSpPr>
          <p:nvPr>
            <p:ph type="body" idx="4"/>
          </p:nvPr>
        </p:nvSpPr>
        <p:spPr>
          <a:xfrm>
            <a:off x="7406640" y="3006090"/>
            <a:ext cx="6219900" cy="4421400"/>
          </a:xfrm>
          <a:prstGeom prst="rect">
            <a:avLst/>
          </a:prstGeom>
          <a:noFill/>
          <a:ln>
            <a:noFill/>
          </a:ln>
        </p:spPr>
        <p:txBody>
          <a:bodyPr spcFirstLastPara="1" wrap="square" lIns="109725" tIns="54850" rIns="109725" bIns="54850" anchor="t" anchorCtr="0">
            <a:noAutofit/>
          </a:bodyPr>
          <a:lstStyle>
            <a:lvl1pPr marL="457200" lvl="0" indent="-368300" algn="l">
              <a:lnSpc>
                <a:spcPct val="90000"/>
              </a:lnSpc>
              <a:spcBef>
                <a:spcPts val="1300"/>
              </a:spcBef>
              <a:spcAft>
                <a:spcPts val="0"/>
              </a:spcAft>
              <a:buClr>
                <a:schemeClr val="dk1"/>
              </a:buClr>
              <a:buSzPts val="2200"/>
              <a:buChar char="•"/>
              <a:defRPr/>
            </a:lvl1pPr>
            <a:lvl2pPr marL="914400" lvl="1" indent="-368300" algn="l">
              <a:lnSpc>
                <a:spcPct val="90000"/>
              </a:lnSpc>
              <a:spcBef>
                <a:spcPts val="600"/>
              </a:spcBef>
              <a:spcAft>
                <a:spcPts val="0"/>
              </a:spcAft>
              <a:buClr>
                <a:schemeClr val="dk1"/>
              </a:buClr>
              <a:buSzPts val="2200"/>
              <a:buChar char="•"/>
              <a:defRPr/>
            </a:lvl2pPr>
            <a:lvl3pPr marL="1371600" lvl="2" indent="-368300" algn="l">
              <a:lnSpc>
                <a:spcPct val="90000"/>
              </a:lnSpc>
              <a:spcBef>
                <a:spcPts val="600"/>
              </a:spcBef>
              <a:spcAft>
                <a:spcPts val="0"/>
              </a:spcAft>
              <a:buClr>
                <a:schemeClr val="dk1"/>
              </a:buClr>
              <a:buSzPts val="2200"/>
              <a:buChar char="•"/>
              <a:defRPr/>
            </a:lvl3pPr>
            <a:lvl4pPr marL="1828800" lvl="3" indent="-368300" algn="l">
              <a:lnSpc>
                <a:spcPct val="90000"/>
              </a:lnSpc>
              <a:spcBef>
                <a:spcPts val="600"/>
              </a:spcBef>
              <a:spcAft>
                <a:spcPts val="0"/>
              </a:spcAft>
              <a:buClr>
                <a:schemeClr val="dk1"/>
              </a:buClr>
              <a:buSzPts val="2200"/>
              <a:buChar char="•"/>
              <a:defRPr/>
            </a:lvl4pPr>
            <a:lvl5pPr marL="2286000" lvl="4" indent="-368300" algn="l">
              <a:lnSpc>
                <a:spcPct val="90000"/>
              </a:lnSpc>
              <a:spcBef>
                <a:spcPts val="600"/>
              </a:spcBef>
              <a:spcAft>
                <a:spcPts val="0"/>
              </a:spcAft>
              <a:buClr>
                <a:schemeClr val="dk1"/>
              </a:buClr>
              <a:buSzPts val="2200"/>
              <a:buChar char="•"/>
              <a:defRPr/>
            </a:lvl5pPr>
            <a:lvl6pPr marL="2743200" lvl="5" indent="-368300" algn="l">
              <a:lnSpc>
                <a:spcPct val="90000"/>
              </a:lnSpc>
              <a:spcBef>
                <a:spcPts val="600"/>
              </a:spcBef>
              <a:spcAft>
                <a:spcPts val="0"/>
              </a:spcAft>
              <a:buClr>
                <a:schemeClr val="dk1"/>
              </a:buClr>
              <a:buSzPts val="2200"/>
              <a:buChar char="•"/>
              <a:defRPr/>
            </a:lvl6pPr>
            <a:lvl7pPr marL="3200400" lvl="6" indent="-368300" algn="l">
              <a:lnSpc>
                <a:spcPct val="90000"/>
              </a:lnSpc>
              <a:spcBef>
                <a:spcPts val="600"/>
              </a:spcBef>
              <a:spcAft>
                <a:spcPts val="0"/>
              </a:spcAft>
              <a:buClr>
                <a:schemeClr val="dk1"/>
              </a:buClr>
              <a:buSzPts val="2200"/>
              <a:buChar char="•"/>
              <a:defRPr/>
            </a:lvl7pPr>
            <a:lvl8pPr marL="3657600" lvl="7" indent="-368300" algn="l">
              <a:lnSpc>
                <a:spcPct val="90000"/>
              </a:lnSpc>
              <a:spcBef>
                <a:spcPts val="600"/>
              </a:spcBef>
              <a:spcAft>
                <a:spcPts val="0"/>
              </a:spcAft>
              <a:buClr>
                <a:schemeClr val="dk1"/>
              </a:buClr>
              <a:buSzPts val="2200"/>
              <a:buChar char="•"/>
              <a:defRPr/>
            </a:lvl8pPr>
            <a:lvl9pPr marL="4114800" lvl="8" indent="-368300" algn="l">
              <a:lnSpc>
                <a:spcPct val="90000"/>
              </a:lnSpc>
              <a:spcBef>
                <a:spcPts val="600"/>
              </a:spcBef>
              <a:spcAft>
                <a:spcPts val="0"/>
              </a:spcAft>
              <a:buClr>
                <a:schemeClr val="dk1"/>
              </a:buClr>
              <a:buSzPts val="2200"/>
              <a:buChar char="•"/>
              <a:defRPr/>
            </a:lvl9pPr>
          </a:lstStyle>
          <a:p>
            <a:endParaRPr/>
          </a:p>
        </p:txBody>
      </p:sp>
      <p:sp>
        <p:nvSpPr>
          <p:cNvPr id="40" name="Google Shape;40;p29"/>
          <p:cNvSpPr txBox="1">
            <a:spLocks noGrp="1"/>
          </p:cNvSpPr>
          <p:nvPr>
            <p:ph type="dt" idx="10"/>
          </p:nvPr>
        </p:nvSpPr>
        <p:spPr>
          <a:xfrm>
            <a:off x="1005840" y="7627621"/>
            <a:ext cx="3291900" cy="438300"/>
          </a:xfrm>
          <a:prstGeom prst="rect">
            <a:avLst/>
          </a:prstGeom>
          <a:noFill/>
          <a:ln>
            <a:noFill/>
          </a:ln>
        </p:spPr>
        <p:txBody>
          <a:bodyPr spcFirstLastPara="1" wrap="square" lIns="109725" tIns="54850" rIns="109725" bIns="54850" anchor="ctr" anchorCtr="0">
            <a:noAutofit/>
          </a:bodyPr>
          <a:lstStyle>
            <a:lvl1pPr lvl="0" algn="l">
              <a:lnSpc>
                <a:spcPct val="100000"/>
              </a:lnSpc>
              <a:spcBef>
                <a:spcPts val="0"/>
              </a:spcBef>
              <a:spcAft>
                <a:spcPts val="0"/>
              </a:spcAft>
              <a:buClr>
                <a:srgbClr val="888888"/>
              </a:buClr>
              <a:buSzPts val="1800"/>
              <a:buFont typeface="Calibri"/>
              <a:buNone/>
              <a:defRPr/>
            </a:lvl1pPr>
            <a:lvl2pPr lvl="1" algn="l">
              <a:lnSpc>
                <a:spcPct val="100000"/>
              </a:lnSpc>
              <a:spcBef>
                <a:spcPts val="0"/>
              </a:spcBef>
              <a:spcAft>
                <a:spcPts val="0"/>
              </a:spcAft>
              <a:buClr>
                <a:schemeClr val="dk1"/>
              </a:buClr>
              <a:buSzPts val="1800"/>
              <a:buFont typeface="Calibri"/>
              <a:buNone/>
              <a:defRPr/>
            </a:lvl2pPr>
            <a:lvl3pPr lvl="2" algn="l">
              <a:lnSpc>
                <a:spcPct val="100000"/>
              </a:lnSpc>
              <a:spcBef>
                <a:spcPts val="0"/>
              </a:spcBef>
              <a:spcAft>
                <a:spcPts val="0"/>
              </a:spcAft>
              <a:buClr>
                <a:schemeClr val="dk1"/>
              </a:buClr>
              <a:buSzPts val="1800"/>
              <a:buFont typeface="Calibri"/>
              <a:buNone/>
              <a:defRPr/>
            </a:lvl3pPr>
            <a:lvl4pPr lvl="3" algn="l">
              <a:lnSpc>
                <a:spcPct val="100000"/>
              </a:lnSpc>
              <a:spcBef>
                <a:spcPts val="0"/>
              </a:spcBef>
              <a:spcAft>
                <a:spcPts val="0"/>
              </a:spcAft>
              <a:buClr>
                <a:schemeClr val="dk1"/>
              </a:buClr>
              <a:buSzPts val="1800"/>
              <a:buFont typeface="Calibri"/>
              <a:buNone/>
              <a:defRPr/>
            </a:lvl4pPr>
            <a:lvl5pPr lvl="4" algn="l">
              <a:lnSpc>
                <a:spcPct val="100000"/>
              </a:lnSpc>
              <a:spcBef>
                <a:spcPts val="0"/>
              </a:spcBef>
              <a:spcAft>
                <a:spcPts val="0"/>
              </a:spcAft>
              <a:buClr>
                <a:schemeClr val="dk1"/>
              </a:buClr>
              <a:buSzPts val="1800"/>
              <a:buFont typeface="Calibri"/>
              <a:buNone/>
              <a:defRPr/>
            </a:lvl5pPr>
            <a:lvl6pPr lvl="5" algn="l">
              <a:lnSpc>
                <a:spcPct val="100000"/>
              </a:lnSpc>
              <a:spcBef>
                <a:spcPts val="0"/>
              </a:spcBef>
              <a:spcAft>
                <a:spcPts val="0"/>
              </a:spcAft>
              <a:buClr>
                <a:schemeClr val="dk1"/>
              </a:buClr>
              <a:buSzPts val="1800"/>
              <a:buFont typeface="Calibri"/>
              <a:buNone/>
              <a:defRPr/>
            </a:lvl6pPr>
            <a:lvl7pPr lvl="6" algn="l">
              <a:lnSpc>
                <a:spcPct val="100000"/>
              </a:lnSpc>
              <a:spcBef>
                <a:spcPts val="0"/>
              </a:spcBef>
              <a:spcAft>
                <a:spcPts val="0"/>
              </a:spcAft>
              <a:buClr>
                <a:schemeClr val="dk1"/>
              </a:buClr>
              <a:buSzPts val="1800"/>
              <a:buFont typeface="Calibri"/>
              <a:buNone/>
              <a:defRPr/>
            </a:lvl7pPr>
            <a:lvl8pPr lvl="7" algn="l">
              <a:lnSpc>
                <a:spcPct val="100000"/>
              </a:lnSpc>
              <a:spcBef>
                <a:spcPts val="0"/>
              </a:spcBef>
              <a:spcAft>
                <a:spcPts val="0"/>
              </a:spcAft>
              <a:buClr>
                <a:schemeClr val="dk1"/>
              </a:buClr>
              <a:buSzPts val="1800"/>
              <a:buFont typeface="Calibri"/>
              <a:buNone/>
              <a:defRPr/>
            </a:lvl8pPr>
            <a:lvl9pPr lvl="8" algn="l">
              <a:lnSpc>
                <a:spcPct val="100000"/>
              </a:lnSpc>
              <a:spcBef>
                <a:spcPts val="0"/>
              </a:spcBef>
              <a:spcAft>
                <a:spcPts val="0"/>
              </a:spcAft>
              <a:buClr>
                <a:schemeClr val="dk1"/>
              </a:buClr>
              <a:buSzPts val="1800"/>
              <a:buFont typeface="Calibri"/>
              <a:buNone/>
              <a:defRPr/>
            </a:lvl9pPr>
          </a:lstStyle>
          <a:p>
            <a:endParaRPr/>
          </a:p>
        </p:txBody>
      </p:sp>
      <p:sp>
        <p:nvSpPr>
          <p:cNvPr id="41" name="Google Shape;41;p29"/>
          <p:cNvSpPr txBox="1">
            <a:spLocks noGrp="1"/>
          </p:cNvSpPr>
          <p:nvPr>
            <p:ph type="ftr" idx="11"/>
          </p:nvPr>
        </p:nvSpPr>
        <p:spPr>
          <a:xfrm>
            <a:off x="4846320" y="7627621"/>
            <a:ext cx="4937700" cy="438300"/>
          </a:xfrm>
          <a:prstGeom prst="rect">
            <a:avLst/>
          </a:prstGeom>
          <a:noFill/>
          <a:ln>
            <a:noFill/>
          </a:ln>
        </p:spPr>
        <p:txBody>
          <a:bodyPr spcFirstLastPara="1" wrap="square" lIns="109725" tIns="54850" rIns="109725" bIns="54850" anchor="ctr" anchorCtr="0">
            <a:noAutofit/>
          </a:bodyPr>
          <a:lstStyle>
            <a:lvl1pPr lvl="0" algn="ctr">
              <a:lnSpc>
                <a:spcPct val="100000"/>
              </a:lnSpc>
              <a:spcBef>
                <a:spcPts val="0"/>
              </a:spcBef>
              <a:spcAft>
                <a:spcPts val="0"/>
              </a:spcAft>
              <a:buClr>
                <a:srgbClr val="888888"/>
              </a:buClr>
              <a:buSzPts val="1800"/>
              <a:buFont typeface="Calibri"/>
              <a:buNone/>
              <a:defRPr/>
            </a:lvl1pPr>
            <a:lvl2pPr lvl="1" algn="l">
              <a:lnSpc>
                <a:spcPct val="100000"/>
              </a:lnSpc>
              <a:spcBef>
                <a:spcPts val="0"/>
              </a:spcBef>
              <a:spcAft>
                <a:spcPts val="0"/>
              </a:spcAft>
              <a:buClr>
                <a:schemeClr val="dk1"/>
              </a:buClr>
              <a:buSzPts val="1800"/>
              <a:buFont typeface="Calibri"/>
              <a:buNone/>
              <a:defRPr/>
            </a:lvl2pPr>
            <a:lvl3pPr lvl="2" algn="l">
              <a:lnSpc>
                <a:spcPct val="100000"/>
              </a:lnSpc>
              <a:spcBef>
                <a:spcPts val="0"/>
              </a:spcBef>
              <a:spcAft>
                <a:spcPts val="0"/>
              </a:spcAft>
              <a:buClr>
                <a:schemeClr val="dk1"/>
              </a:buClr>
              <a:buSzPts val="1800"/>
              <a:buFont typeface="Calibri"/>
              <a:buNone/>
              <a:defRPr/>
            </a:lvl3pPr>
            <a:lvl4pPr lvl="3" algn="l">
              <a:lnSpc>
                <a:spcPct val="100000"/>
              </a:lnSpc>
              <a:spcBef>
                <a:spcPts val="0"/>
              </a:spcBef>
              <a:spcAft>
                <a:spcPts val="0"/>
              </a:spcAft>
              <a:buClr>
                <a:schemeClr val="dk1"/>
              </a:buClr>
              <a:buSzPts val="1800"/>
              <a:buFont typeface="Calibri"/>
              <a:buNone/>
              <a:defRPr/>
            </a:lvl4pPr>
            <a:lvl5pPr lvl="4" algn="l">
              <a:lnSpc>
                <a:spcPct val="100000"/>
              </a:lnSpc>
              <a:spcBef>
                <a:spcPts val="0"/>
              </a:spcBef>
              <a:spcAft>
                <a:spcPts val="0"/>
              </a:spcAft>
              <a:buClr>
                <a:schemeClr val="dk1"/>
              </a:buClr>
              <a:buSzPts val="1800"/>
              <a:buFont typeface="Calibri"/>
              <a:buNone/>
              <a:defRPr/>
            </a:lvl5pPr>
            <a:lvl6pPr lvl="5" algn="l">
              <a:lnSpc>
                <a:spcPct val="100000"/>
              </a:lnSpc>
              <a:spcBef>
                <a:spcPts val="0"/>
              </a:spcBef>
              <a:spcAft>
                <a:spcPts val="0"/>
              </a:spcAft>
              <a:buClr>
                <a:schemeClr val="dk1"/>
              </a:buClr>
              <a:buSzPts val="1800"/>
              <a:buFont typeface="Calibri"/>
              <a:buNone/>
              <a:defRPr/>
            </a:lvl6pPr>
            <a:lvl7pPr lvl="6" algn="l">
              <a:lnSpc>
                <a:spcPct val="100000"/>
              </a:lnSpc>
              <a:spcBef>
                <a:spcPts val="0"/>
              </a:spcBef>
              <a:spcAft>
                <a:spcPts val="0"/>
              </a:spcAft>
              <a:buClr>
                <a:schemeClr val="dk1"/>
              </a:buClr>
              <a:buSzPts val="1800"/>
              <a:buFont typeface="Calibri"/>
              <a:buNone/>
              <a:defRPr/>
            </a:lvl7pPr>
            <a:lvl8pPr lvl="7" algn="l">
              <a:lnSpc>
                <a:spcPct val="100000"/>
              </a:lnSpc>
              <a:spcBef>
                <a:spcPts val="0"/>
              </a:spcBef>
              <a:spcAft>
                <a:spcPts val="0"/>
              </a:spcAft>
              <a:buClr>
                <a:schemeClr val="dk1"/>
              </a:buClr>
              <a:buSzPts val="1800"/>
              <a:buFont typeface="Calibri"/>
              <a:buNone/>
              <a:defRPr/>
            </a:lvl8pPr>
            <a:lvl9pPr lvl="8" algn="l">
              <a:lnSpc>
                <a:spcPct val="100000"/>
              </a:lnSpc>
              <a:spcBef>
                <a:spcPts val="0"/>
              </a:spcBef>
              <a:spcAft>
                <a:spcPts val="0"/>
              </a:spcAft>
              <a:buClr>
                <a:schemeClr val="dk1"/>
              </a:buClr>
              <a:buSzPts val="1800"/>
              <a:buFont typeface="Calibri"/>
              <a:buNone/>
              <a:defRPr/>
            </a:lvl9pPr>
          </a:lstStyle>
          <a:p>
            <a:endParaRPr/>
          </a:p>
        </p:txBody>
      </p:sp>
      <p:sp>
        <p:nvSpPr>
          <p:cNvPr id="42" name="Google Shape;42;p29"/>
          <p:cNvSpPr txBox="1">
            <a:spLocks noGrp="1"/>
          </p:cNvSpPr>
          <p:nvPr>
            <p:ph type="sldNum" idx="12"/>
          </p:nvPr>
        </p:nvSpPr>
        <p:spPr>
          <a:xfrm>
            <a:off x="10332720" y="7627621"/>
            <a:ext cx="3291900" cy="438300"/>
          </a:xfrm>
          <a:prstGeom prst="rect">
            <a:avLst/>
          </a:prstGeom>
          <a:noFill/>
          <a:ln>
            <a:noFill/>
          </a:ln>
        </p:spPr>
        <p:txBody>
          <a:bodyPr spcFirstLastPara="1" wrap="square" lIns="109725" tIns="54850" rIns="109725" bIns="54850" anchor="ctr" anchorCtr="0">
            <a:noAutofit/>
          </a:bodyPr>
          <a:lstStyle>
            <a:lvl1pPr marL="0" marR="0" lvl="0"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30"/>
          <p:cNvSpPr txBox="1">
            <a:spLocks noGrp="1"/>
          </p:cNvSpPr>
          <p:nvPr>
            <p:ph type="title"/>
          </p:nvPr>
        </p:nvSpPr>
        <p:spPr>
          <a:xfrm>
            <a:off x="1005840" y="438150"/>
            <a:ext cx="12618600" cy="1590600"/>
          </a:xfrm>
          <a:prstGeom prst="rect">
            <a:avLst/>
          </a:prstGeom>
          <a:noFill/>
          <a:ln>
            <a:noFill/>
          </a:ln>
        </p:spPr>
        <p:txBody>
          <a:bodyPr spcFirstLastPara="1" wrap="square" lIns="109725" tIns="54850" rIns="109725" bIns="54850" anchor="ctr" anchorCtr="0">
            <a:noAutofit/>
          </a:bodyPr>
          <a:lstStyle>
            <a:lvl1pPr lvl="0" algn="l">
              <a:lnSpc>
                <a:spcPct val="90000"/>
              </a:lnSpc>
              <a:spcBef>
                <a:spcPts val="0"/>
              </a:spcBef>
              <a:spcAft>
                <a:spcPts val="0"/>
              </a:spcAft>
              <a:buClr>
                <a:schemeClr val="dk1"/>
              </a:buClr>
              <a:buSzPts val="22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45" name="Google Shape;45;p30"/>
          <p:cNvSpPr txBox="1">
            <a:spLocks noGrp="1"/>
          </p:cNvSpPr>
          <p:nvPr>
            <p:ph type="dt" idx="10"/>
          </p:nvPr>
        </p:nvSpPr>
        <p:spPr>
          <a:xfrm>
            <a:off x="1005840" y="7627621"/>
            <a:ext cx="3291900" cy="438300"/>
          </a:xfrm>
          <a:prstGeom prst="rect">
            <a:avLst/>
          </a:prstGeom>
          <a:noFill/>
          <a:ln>
            <a:noFill/>
          </a:ln>
        </p:spPr>
        <p:txBody>
          <a:bodyPr spcFirstLastPara="1" wrap="square" lIns="109725" tIns="54850" rIns="109725" bIns="54850" anchor="ctr" anchorCtr="0">
            <a:noAutofit/>
          </a:bodyPr>
          <a:lstStyle>
            <a:lvl1pPr lvl="0" algn="l">
              <a:lnSpc>
                <a:spcPct val="100000"/>
              </a:lnSpc>
              <a:spcBef>
                <a:spcPts val="0"/>
              </a:spcBef>
              <a:spcAft>
                <a:spcPts val="0"/>
              </a:spcAft>
              <a:buClr>
                <a:srgbClr val="888888"/>
              </a:buClr>
              <a:buSzPts val="1800"/>
              <a:buFont typeface="Calibri"/>
              <a:buNone/>
              <a:defRPr/>
            </a:lvl1pPr>
            <a:lvl2pPr lvl="1" algn="l">
              <a:lnSpc>
                <a:spcPct val="100000"/>
              </a:lnSpc>
              <a:spcBef>
                <a:spcPts val="0"/>
              </a:spcBef>
              <a:spcAft>
                <a:spcPts val="0"/>
              </a:spcAft>
              <a:buClr>
                <a:schemeClr val="dk1"/>
              </a:buClr>
              <a:buSzPts val="1800"/>
              <a:buFont typeface="Calibri"/>
              <a:buNone/>
              <a:defRPr/>
            </a:lvl2pPr>
            <a:lvl3pPr lvl="2" algn="l">
              <a:lnSpc>
                <a:spcPct val="100000"/>
              </a:lnSpc>
              <a:spcBef>
                <a:spcPts val="0"/>
              </a:spcBef>
              <a:spcAft>
                <a:spcPts val="0"/>
              </a:spcAft>
              <a:buClr>
                <a:schemeClr val="dk1"/>
              </a:buClr>
              <a:buSzPts val="1800"/>
              <a:buFont typeface="Calibri"/>
              <a:buNone/>
              <a:defRPr/>
            </a:lvl3pPr>
            <a:lvl4pPr lvl="3" algn="l">
              <a:lnSpc>
                <a:spcPct val="100000"/>
              </a:lnSpc>
              <a:spcBef>
                <a:spcPts val="0"/>
              </a:spcBef>
              <a:spcAft>
                <a:spcPts val="0"/>
              </a:spcAft>
              <a:buClr>
                <a:schemeClr val="dk1"/>
              </a:buClr>
              <a:buSzPts val="1800"/>
              <a:buFont typeface="Calibri"/>
              <a:buNone/>
              <a:defRPr/>
            </a:lvl4pPr>
            <a:lvl5pPr lvl="4" algn="l">
              <a:lnSpc>
                <a:spcPct val="100000"/>
              </a:lnSpc>
              <a:spcBef>
                <a:spcPts val="0"/>
              </a:spcBef>
              <a:spcAft>
                <a:spcPts val="0"/>
              </a:spcAft>
              <a:buClr>
                <a:schemeClr val="dk1"/>
              </a:buClr>
              <a:buSzPts val="1800"/>
              <a:buFont typeface="Calibri"/>
              <a:buNone/>
              <a:defRPr/>
            </a:lvl5pPr>
            <a:lvl6pPr lvl="5" algn="l">
              <a:lnSpc>
                <a:spcPct val="100000"/>
              </a:lnSpc>
              <a:spcBef>
                <a:spcPts val="0"/>
              </a:spcBef>
              <a:spcAft>
                <a:spcPts val="0"/>
              </a:spcAft>
              <a:buClr>
                <a:schemeClr val="dk1"/>
              </a:buClr>
              <a:buSzPts val="1800"/>
              <a:buFont typeface="Calibri"/>
              <a:buNone/>
              <a:defRPr/>
            </a:lvl6pPr>
            <a:lvl7pPr lvl="6" algn="l">
              <a:lnSpc>
                <a:spcPct val="100000"/>
              </a:lnSpc>
              <a:spcBef>
                <a:spcPts val="0"/>
              </a:spcBef>
              <a:spcAft>
                <a:spcPts val="0"/>
              </a:spcAft>
              <a:buClr>
                <a:schemeClr val="dk1"/>
              </a:buClr>
              <a:buSzPts val="1800"/>
              <a:buFont typeface="Calibri"/>
              <a:buNone/>
              <a:defRPr/>
            </a:lvl7pPr>
            <a:lvl8pPr lvl="7" algn="l">
              <a:lnSpc>
                <a:spcPct val="100000"/>
              </a:lnSpc>
              <a:spcBef>
                <a:spcPts val="0"/>
              </a:spcBef>
              <a:spcAft>
                <a:spcPts val="0"/>
              </a:spcAft>
              <a:buClr>
                <a:schemeClr val="dk1"/>
              </a:buClr>
              <a:buSzPts val="1800"/>
              <a:buFont typeface="Calibri"/>
              <a:buNone/>
              <a:defRPr/>
            </a:lvl8pPr>
            <a:lvl9pPr lvl="8" algn="l">
              <a:lnSpc>
                <a:spcPct val="100000"/>
              </a:lnSpc>
              <a:spcBef>
                <a:spcPts val="0"/>
              </a:spcBef>
              <a:spcAft>
                <a:spcPts val="0"/>
              </a:spcAft>
              <a:buClr>
                <a:schemeClr val="dk1"/>
              </a:buClr>
              <a:buSzPts val="1800"/>
              <a:buFont typeface="Calibri"/>
              <a:buNone/>
              <a:defRPr/>
            </a:lvl9pPr>
          </a:lstStyle>
          <a:p>
            <a:endParaRPr/>
          </a:p>
        </p:txBody>
      </p:sp>
      <p:sp>
        <p:nvSpPr>
          <p:cNvPr id="46" name="Google Shape;46;p30"/>
          <p:cNvSpPr txBox="1">
            <a:spLocks noGrp="1"/>
          </p:cNvSpPr>
          <p:nvPr>
            <p:ph type="ftr" idx="11"/>
          </p:nvPr>
        </p:nvSpPr>
        <p:spPr>
          <a:xfrm>
            <a:off x="4846320" y="7627621"/>
            <a:ext cx="4937700" cy="438300"/>
          </a:xfrm>
          <a:prstGeom prst="rect">
            <a:avLst/>
          </a:prstGeom>
          <a:noFill/>
          <a:ln>
            <a:noFill/>
          </a:ln>
        </p:spPr>
        <p:txBody>
          <a:bodyPr spcFirstLastPara="1" wrap="square" lIns="109725" tIns="54850" rIns="109725" bIns="54850" anchor="ctr" anchorCtr="0">
            <a:noAutofit/>
          </a:bodyPr>
          <a:lstStyle>
            <a:lvl1pPr lvl="0" algn="ctr">
              <a:lnSpc>
                <a:spcPct val="100000"/>
              </a:lnSpc>
              <a:spcBef>
                <a:spcPts val="0"/>
              </a:spcBef>
              <a:spcAft>
                <a:spcPts val="0"/>
              </a:spcAft>
              <a:buClr>
                <a:srgbClr val="888888"/>
              </a:buClr>
              <a:buSzPts val="1800"/>
              <a:buFont typeface="Calibri"/>
              <a:buNone/>
              <a:defRPr/>
            </a:lvl1pPr>
            <a:lvl2pPr lvl="1" algn="l">
              <a:lnSpc>
                <a:spcPct val="100000"/>
              </a:lnSpc>
              <a:spcBef>
                <a:spcPts val="0"/>
              </a:spcBef>
              <a:spcAft>
                <a:spcPts val="0"/>
              </a:spcAft>
              <a:buClr>
                <a:schemeClr val="dk1"/>
              </a:buClr>
              <a:buSzPts val="1800"/>
              <a:buFont typeface="Calibri"/>
              <a:buNone/>
              <a:defRPr/>
            </a:lvl2pPr>
            <a:lvl3pPr lvl="2" algn="l">
              <a:lnSpc>
                <a:spcPct val="100000"/>
              </a:lnSpc>
              <a:spcBef>
                <a:spcPts val="0"/>
              </a:spcBef>
              <a:spcAft>
                <a:spcPts val="0"/>
              </a:spcAft>
              <a:buClr>
                <a:schemeClr val="dk1"/>
              </a:buClr>
              <a:buSzPts val="1800"/>
              <a:buFont typeface="Calibri"/>
              <a:buNone/>
              <a:defRPr/>
            </a:lvl3pPr>
            <a:lvl4pPr lvl="3" algn="l">
              <a:lnSpc>
                <a:spcPct val="100000"/>
              </a:lnSpc>
              <a:spcBef>
                <a:spcPts val="0"/>
              </a:spcBef>
              <a:spcAft>
                <a:spcPts val="0"/>
              </a:spcAft>
              <a:buClr>
                <a:schemeClr val="dk1"/>
              </a:buClr>
              <a:buSzPts val="1800"/>
              <a:buFont typeface="Calibri"/>
              <a:buNone/>
              <a:defRPr/>
            </a:lvl4pPr>
            <a:lvl5pPr lvl="4" algn="l">
              <a:lnSpc>
                <a:spcPct val="100000"/>
              </a:lnSpc>
              <a:spcBef>
                <a:spcPts val="0"/>
              </a:spcBef>
              <a:spcAft>
                <a:spcPts val="0"/>
              </a:spcAft>
              <a:buClr>
                <a:schemeClr val="dk1"/>
              </a:buClr>
              <a:buSzPts val="1800"/>
              <a:buFont typeface="Calibri"/>
              <a:buNone/>
              <a:defRPr/>
            </a:lvl5pPr>
            <a:lvl6pPr lvl="5" algn="l">
              <a:lnSpc>
                <a:spcPct val="100000"/>
              </a:lnSpc>
              <a:spcBef>
                <a:spcPts val="0"/>
              </a:spcBef>
              <a:spcAft>
                <a:spcPts val="0"/>
              </a:spcAft>
              <a:buClr>
                <a:schemeClr val="dk1"/>
              </a:buClr>
              <a:buSzPts val="1800"/>
              <a:buFont typeface="Calibri"/>
              <a:buNone/>
              <a:defRPr/>
            </a:lvl6pPr>
            <a:lvl7pPr lvl="6" algn="l">
              <a:lnSpc>
                <a:spcPct val="100000"/>
              </a:lnSpc>
              <a:spcBef>
                <a:spcPts val="0"/>
              </a:spcBef>
              <a:spcAft>
                <a:spcPts val="0"/>
              </a:spcAft>
              <a:buClr>
                <a:schemeClr val="dk1"/>
              </a:buClr>
              <a:buSzPts val="1800"/>
              <a:buFont typeface="Calibri"/>
              <a:buNone/>
              <a:defRPr/>
            </a:lvl7pPr>
            <a:lvl8pPr lvl="7" algn="l">
              <a:lnSpc>
                <a:spcPct val="100000"/>
              </a:lnSpc>
              <a:spcBef>
                <a:spcPts val="0"/>
              </a:spcBef>
              <a:spcAft>
                <a:spcPts val="0"/>
              </a:spcAft>
              <a:buClr>
                <a:schemeClr val="dk1"/>
              </a:buClr>
              <a:buSzPts val="1800"/>
              <a:buFont typeface="Calibri"/>
              <a:buNone/>
              <a:defRPr/>
            </a:lvl8pPr>
            <a:lvl9pPr lvl="8" algn="l">
              <a:lnSpc>
                <a:spcPct val="100000"/>
              </a:lnSpc>
              <a:spcBef>
                <a:spcPts val="0"/>
              </a:spcBef>
              <a:spcAft>
                <a:spcPts val="0"/>
              </a:spcAft>
              <a:buClr>
                <a:schemeClr val="dk1"/>
              </a:buClr>
              <a:buSzPts val="1800"/>
              <a:buFont typeface="Calibri"/>
              <a:buNone/>
              <a:defRPr/>
            </a:lvl9pPr>
          </a:lstStyle>
          <a:p>
            <a:endParaRPr/>
          </a:p>
        </p:txBody>
      </p:sp>
      <p:sp>
        <p:nvSpPr>
          <p:cNvPr id="47" name="Google Shape;47;p30"/>
          <p:cNvSpPr txBox="1">
            <a:spLocks noGrp="1"/>
          </p:cNvSpPr>
          <p:nvPr>
            <p:ph type="sldNum" idx="12"/>
          </p:nvPr>
        </p:nvSpPr>
        <p:spPr>
          <a:xfrm>
            <a:off x="10332720" y="7627621"/>
            <a:ext cx="3291900" cy="438300"/>
          </a:xfrm>
          <a:prstGeom prst="rect">
            <a:avLst/>
          </a:prstGeom>
          <a:noFill/>
          <a:ln>
            <a:noFill/>
          </a:ln>
        </p:spPr>
        <p:txBody>
          <a:bodyPr spcFirstLastPara="1" wrap="square" lIns="109725" tIns="54850" rIns="109725" bIns="54850" anchor="ctr" anchorCtr="0">
            <a:noAutofit/>
          </a:bodyPr>
          <a:lstStyle>
            <a:lvl1pPr marL="0" marR="0" lvl="0"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1"/>
          <p:cNvSpPr txBox="1">
            <a:spLocks noGrp="1"/>
          </p:cNvSpPr>
          <p:nvPr>
            <p:ph type="dt" idx="10"/>
          </p:nvPr>
        </p:nvSpPr>
        <p:spPr>
          <a:xfrm>
            <a:off x="1005840" y="7627621"/>
            <a:ext cx="3291900" cy="438300"/>
          </a:xfrm>
          <a:prstGeom prst="rect">
            <a:avLst/>
          </a:prstGeom>
          <a:noFill/>
          <a:ln>
            <a:noFill/>
          </a:ln>
        </p:spPr>
        <p:txBody>
          <a:bodyPr spcFirstLastPara="1" wrap="square" lIns="109725" tIns="54850" rIns="109725" bIns="54850" anchor="ctr" anchorCtr="0">
            <a:noAutofit/>
          </a:bodyPr>
          <a:lstStyle>
            <a:lvl1pPr lvl="0" algn="l">
              <a:lnSpc>
                <a:spcPct val="100000"/>
              </a:lnSpc>
              <a:spcBef>
                <a:spcPts val="0"/>
              </a:spcBef>
              <a:spcAft>
                <a:spcPts val="0"/>
              </a:spcAft>
              <a:buClr>
                <a:srgbClr val="888888"/>
              </a:buClr>
              <a:buSzPts val="1800"/>
              <a:buFont typeface="Calibri"/>
              <a:buNone/>
              <a:defRPr/>
            </a:lvl1pPr>
            <a:lvl2pPr lvl="1" algn="l">
              <a:lnSpc>
                <a:spcPct val="100000"/>
              </a:lnSpc>
              <a:spcBef>
                <a:spcPts val="0"/>
              </a:spcBef>
              <a:spcAft>
                <a:spcPts val="0"/>
              </a:spcAft>
              <a:buClr>
                <a:schemeClr val="dk1"/>
              </a:buClr>
              <a:buSzPts val="1800"/>
              <a:buFont typeface="Calibri"/>
              <a:buNone/>
              <a:defRPr/>
            </a:lvl2pPr>
            <a:lvl3pPr lvl="2" algn="l">
              <a:lnSpc>
                <a:spcPct val="100000"/>
              </a:lnSpc>
              <a:spcBef>
                <a:spcPts val="0"/>
              </a:spcBef>
              <a:spcAft>
                <a:spcPts val="0"/>
              </a:spcAft>
              <a:buClr>
                <a:schemeClr val="dk1"/>
              </a:buClr>
              <a:buSzPts val="1800"/>
              <a:buFont typeface="Calibri"/>
              <a:buNone/>
              <a:defRPr/>
            </a:lvl3pPr>
            <a:lvl4pPr lvl="3" algn="l">
              <a:lnSpc>
                <a:spcPct val="100000"/>
              </a:lnSpc>
              <a:spcBef>
                <a:spcPts val="0"/>
              </a:spcBef>
              <a:spcAft>
                <a:spcPts val="0"/>
              </a:spcAft>
              <a:buClr>
                <a:schemeClr val="dk1"/>
              </a:buClr>
              <a:buSzPts val="1800"/>
              <a:buFont typeface="Calibri"/>
              <a:buNone/>
              <a:defRPr/>
            </a:lvl4pPr>
            <a:lvl5pPr lvl="4" algn="l">
              <a:lnSpc>
                <a:spcPct val="100000"/>
              </a:lnSpc>
              <a:spcBef>
                <a:spcPts val="0"/>
              </a:spcBef>
              <a:spcAft>
                <a:spcPts val="0"/>
              </a:spcAft>
              <a:buClr>
                <a:schemeClr val="dk1"/>
              </a:buClr>
              <a:buSzPts val="1800"/>
              <a:buFont typeface="Calibri"/>
              <a:buNone/>
              <a:defRPr/>
            </a:lvl5pPr>
            <a:lvl6pPr lvl="5" algn="l">
              <a:lnSpc>
                <a:spcPct val="100000"/>
              </a:lnSpc>
              <a:spcBef>
                <a:spcPts val="0"/>
              </a:spcBef>
              <a:spcAft>
                <a:spcPts val="0"/>
              </a:spcAft>
              <a:buClr>
                <a:schemeClr val="dk1"/>
              </a:buClr>
              <a:buSzPts val="1800"/>
              <a:buFont typeface="Calibri"/>
              <a:buNone/>
              <a:defRPr/>
            </a:lvl6pPr>
            <a:lvl7pPr lvl="6" algn="l">
              <a:lnSpc>
                <a:spcPct val="100000"/>
              </a:lnSpc>
              <a:spcBef>
                <a:spcPts val="0"/>
              </a:spcBef>
              <a:spcAft>
                <a:spcPts val="0"/>
              </a:spcAft>
              <a:buClr>
                <a:schemeClr val="dk1"/>
              </a:buClr>
              <a:buSzPts val="1800"/>
              <a:buFont typeface="Calibri"/>
              <a:buNone/>
              <a:defRPr/>
            </a:lvl7pPr>
            <a:lvl8pPr lvl="7" algn="l">
              <a:lnSpc>
                <a:spcPct val="100000"/>
              </a:lnSpc>
              <a:spcBef>
                <a:spcPts val="0"/>
              </a:spcBef>
              <a:spcAft>
                <a:spcPts val="0"/>
              </a:spcAft>
              <a:buClr>
                <a:schemeClr val="dk1"/>
              </a:buClr>
              <a:buSzPts val="1800"/>
              <a:buFont typeface="Calibri"/>
              <a:buNone/>
              <a:defRPr/>
            </a:lvl8pPr>
            <a:lvl9pPr lvl="8" algn="l">
              <a:lnSpc>
                <a:spcPct val="100000"/>
              </a:lnSpc>
              <a:spcBef>
                <a:spcPts val="0"/>
              </a:spcBef>
              <a:spcAft>
                <a:spcPts val="0"/>
              </a:spcAft>
              <a:buClr>
                <a:schemeClr val="dk1"/>
              </a:buClr>
              <a:buSzPts val="1800"/>
              <a:buFont typeface="Calibri"/>
              <a:buNone/>
              <a:defRPr/>
            </a:lvl9pPr>
          </a:lstStyle>
          <a:p>
            <a:endParaRPr/>
          </a:p>
        </p:txBody>
      </p:sp>
      <p:sp>
        <p:nvSpPr>
          <p:cNvPr id="50" name="Google Shape;50;p31"/>
          <p:cNvSpPr txBox="1">
            <a:spLocks noGrp="1"/>
          </p:cNvSpPr>
          <p:nvPr>
            <p:ph type="ftr" idx="11"/>
          </p:nvPr>
        </p:nvSpPr>
        <p:spPr>
          <a:xfrm>
            <a:off x="4846320" y="7627621"/>
            <a:ext cx="4937700" cy="438300"/>
          </a:xfrm>
          <a:prstGeom prst="rect">
            <a:avLst/>
          </a:prstGeom>
          <a:noFill/>
          <a:ln>
            <a:noFill/>
          </a:ln>
        </p:spPr>
        <p:txBody>
          <a:bodyPr spcFirstLastPara="1" wrap="square" lIns="109725" tIns="54850" rIns="109725" bIns="54850" anchor="ctr" anchorCtr="0">
            <a:noAutofit/>
          </a:bodyPr>
          <a:lstStyle>
            <a:lvl1pPr lvl="0" algn="ctr">
              <a:lnSpc>
                <a:spcPct val="100000"/>
              </a:lnSpc>
              <a:spcBef>
                <a:spcPts val="0"/>
              </a:spcBef>
              <a:spcAft>
                <a:spcPts val="0"/>
              </a:spcAft>
              <a:buClr>
                <a:srgbClr val="888888"/>
              </a:buClr>
              <a:buSzPts val="1800"/>
              <a:buFont typeface="Calibri"/>
              <a:buNone/>
              <a:defRPr/>
            </a:lvl1pPr>
            <a:lvl2pPr lvl="1" algn="l">
              <a:lnSpc>
                <a:spcPct val="100000"/>
              </a:lnSpc>
              <a:spcBef>
                <a:spcPts val="0"/>
              </a:spcBef>
              <a:spcAft>
                <a:spcPts val="0"/>
              </a:spcAft>
              <a:buClr>
                <a:schemeClr val="dk1"/>
              </a:buClr>
              <a:buSzPts val="1800"/>
              <a:buFont typeface="Calibri"/>
              <a:buNone/>
              <a:defRPr/>
            </a:lvl2pPr>
            <a:lvl3pPr lvl="2" algn="l">
              <a:lnSpc>
                <a:spcPct val="100000"/>
              </a:lnSpc>
              <a:spcBef>
                <a:spcPts val="0"/>
              </a:spcBef>
              <a:spcAft>
                <a:spcPts val="0"/>
              </a:spcAft>
              <a:buClr>
                <a:schemeClr val="dk1"/>
              </a:buClr>
              <a:buSzPts val="1800"/>
              <a:buFont typeface="Calibri"/>
              <a:buNone/>
              <a:defRPr/>
            </a:lvl3pPr>
            <a:lvl4pPr lvl="3" algn="l">
              <a:lnSpc>
                <a:spcPct val="100000"/>
              </a:lnSpc>
              <a:spcBef>
                <a:spcPts val="0"/>
              </a:spcBef>
              <a:spcAft>
                <a:spcPts val="0"/>
              </a:spcAft>
              <a:buClr>
                <a:schemeClr val="dk1"/>
              </a:buClr>
              <a:buSzPts val="1800"/>
              <a:buFont typeface="Calibri"/>
              <a:buNone/>
              <a:defRPr/>
            </a:lvl4pPr>
            <a:lvl5pPr lvl="4" algn="l">
              <a:lnSpc>
                <a:spcPct val="100000"/>
              </a:lnSpc>
              <a:spcBef>
                <a:spcPts val="0"/>
              </a:spcBef>
              <a:spcAft>
                <a:spcPts val="0"/>
              </a:spcAft>
              <a:buClr>
                <a:schemeClr val="dk1"/>
              </a:buClr>
              <a:buSzPts val="1800"/>
              <a:buFont typeface="Calibri"/>
              <a:buNone/>
              <a:defRPr/>
            </a:lvl5pPr>
            <a:lvl6pPr lvl="5" algn="l">
              <a:lnSpc>
                <a:spcPct val="100000"/>
              </a:lnSpc>
              <a:spcBef>
                <a:spcPts val="0"/>
              </a:spcBef>
              <a:spcAft>
                <a:spcPts val="0"/>
              </a:spcAft>
              <a:buClr>
                <a:schemeClr val="dk1"/>
              </a:buClr>
              <a:buSzPts val="1800"/>
              <a:buFont typeface="Calibri"/>
              <a:buNone/>
              <a:defRPr/>
            </a:lvl6pPr>
            <a:lvl7pPr lvl="6" algn="l">
              <a:lnSpc>
                <a:spcPct val="100000"/>
              </a:lnSpc>
              <a:spcBef>
                <a:spcPts val="0"/>
              </a:spcBef>
              <a:spcAft>
                <a:spcPts val="0"/>
              </a:spcAft>
              <a:buClr>
                <a:schemeClr val="dk1"/>
              </a:buClr>
              <a:buSzPts val="1800"/>
              <a:buFont typeface="Calibri"/>
              <a:buNone/>
              <a:defRPr/>
            </a:lvl7pPr>
            <a:lvl8pPr lvl="7" algn="l">
              <a:lnSpc>
                <a:spcPct val="100000"/>
              </a:lnSpc>
              <a:spcBef>
                <a:spcPts val="0"/>
              </a:spcBef>
              <a:spcAft>
                <a:spcPts val="0"/>
              </a:spcAft>
              <a:buClr>
                <a:schemeClr val="dk1"/>
              </a:buClr>
              <a:buSzPts val="1800"/>
              <a:buFont typeface="Calibri"/>
              <a:buNone/>
              <a:defRPr/>
            </a:lvl8pPr>
            <a:lvl9pPr lvl="8" algn="l">
              <a:lnSpc>
                <a:spcPct val="100000"/>
              </a:lnSpc>
              <a:spcBef>
                <a:spcPts val="0"/>
              </a:spcBef>
              <a:spcAft>
                <a:spcPts val="0"/>
              </a:spcAft>
              <a:buClr>
                <a:schemeClr val="dk1"/>
              </a:buClr>
              <a:buSzPts val="1800"/>
              <a:buFont typeface="Calibri"/>
              <a:buNone/>
              <a:defRPr/>
            </a:lvl9pPr>
          </a:lstStyle>
          <a:p>
            <a:endParaRPr/>
          </a:p>
        </p:txBody>
      </p:sp>
      <p:sp>
        <p:nvSpPr>
          <p:cNvPr id="51" name="Google Shape;51;p31"/>
          <p:cNvSpPr txBox="1">
            <a:spLocks noGrp="1"/>
          </p:cNvSpPr>
          <p:nvPr>
            <p:ph type="sldNum" idx="12"/>
          </p:nvPr>
        </p:nvSpPr>
        <p:spPr>
          <a:xfrm>
            <a:off x="10332720" y="7627621"/>
            <a:ext cx="3291900" cy="438300"/>
          </a:xfrm>
          <a:prstGeom prst="rect">
            <a:avLst/>
          </a:prstGeom>
          <a:noFill/>
          <a:ln>
            <a:noFill/>
          </a:ln>
        </p:spPr>
        <p:txBody>
          <a:bodyPr spcFirstLastPara="1" wrap="square" lIns="109725" tIns="54850" rIns="109725" bIns="54850" anchor="ctr" anchorCtr="0">
            <a:noAutofit/>
          </a:bodyPr>
          <a:lstStyle>
            <a:lvl1pPr marL="0" marR="0" lvl="0"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2"/>
        <p:cNvGrpSpPr/>
        <p:nvPr/>
      </p:nvGrpSpPr>
      <p:grpSpPr>
        <a:xfrm>
          <a:off x="0" y="0"/>
          <a:ext cx="0" cy="0"/>
          <a:chOff x="0" y="0"/>
          <a:chExt cx="0" cy="0"/>
        </a:xfrm>
      </p:grpSpPr>
      <p:sp>
        <p:nvSpPr>
          <p:cNvPr id="53" name="Google Shape;53;p32"/>
          <p:cNvSpPr txBox="1">
            <a:spLocks noGrp="1"/>
          </p:cNvSpPr>
          <p:nvPr>
            <p:ph type="title"/>
          </p:nvPr>
        </p:nvSpPr>
        <p:spPr>
          <a:xfrm>
            <a:off x="1007746" y="548640"/>
            <a:ext cx="4719000" cy="1920600"/>
          </a:xfrm>
          <a:prstGeom prst="rect">
            <a:avLst/>
          </a:prstGeom>
          <a:noFill/>
          <a:ln>
            <a:noFill/>
          </a:ln>
        </p:spPr>
        <p:txBody>
          <a:bodyPr spcFirstLastPara="1" wrap="square" lIns="109725" tIns="54850" rIns="109725" bIns="54850" anchor="b" anchorCtr="0">
            <a:noAutofit/>
          </a:bodyPr>
          <a:lstStyle>
            <a:lvl1pPr lvl="0" algn="l">
              <a:lnSpc>
                <a:spcPct val="90000"/>
              </a:lnSpc>
              <a:spcBef>
                <a:spcPts val="0"/>
              </a:spcBef>
              <a:spcAft>
                <a:spcPts val="0"/>
              </a:spcAft>
              <a:buClr>
                <a:schemeClr val="dk1"/>
              </a:buClr>
              <a:buSzPts val="3800"/>
              <a:buFont typeface="Calibri"/>
              <a:buNone/>
              <a:defRPr sz="3800"/>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54" name="Google Shape;54;p32"/>
          <p:cNvSpPr txBox="1">
            <a:spLocks noGrp="1"/>
          </p:cNvSpPr>
          <p:nvPr>
            <p:ph type="body" idx="1"/>
          </p:nvPr>
        </p:nvSpPr>
        <p:spPr>
          <a:xfrm>
            <a:off x="6219826" y="1184910"/>
            <a:ext cx="7407000" cy="5848200"/>
          </a:xfrm>
          <a:prstGeom prst="rect">
            <a:avLst/>
          </a:prstGeom>
          <a:noFill/>
          <a:ln>
            <a:noFill/>
          </a:ln>
        </p:spPr>
        <p:txBody>
          <a:bodyPr spcFirstLastPara="1" wrap="square" lIns="109725" tIns="54850" rIns="109725" bIns="54850" anchor="t" anchorCtr="0">
            <a:noAutofit/>
          </a:bodyPr>
          <a:lstStyle>
            <a:lvl1pPr marL="457200" lvl="0" indent="-469900" algn="l">
              <a:lnSpc>
                <a:spcPct val="90000"/>
              </a:lnSpc>
              <a:spcBef>
                <a:spcPts val="1300"/>
              </a:spcBef>
              <a:spcAft>
                <a:spcPts val="0"/>
              </a:spcAft>
              <a:buClr>
                <a:schemeClr val="dk1"/>
              </a:buClr>
              <a:buSzPts val="3800"/>
              <a:buChar char="•"/>
              <a:defRPr sz="3800"/>
            </a:lvl1pPr>
            <a:lvl2pPr marL="914400" lvl="1" indent="-444500" algn="l">
              <a:lnSpc>
                <a:spcPct val="90000"/>
              </a:lnSpc>
              <a:spcBef>
                <a:spcPts val="600"/>
              </a:spcBef>
              <a:spcAft>
                <a:spcPts val="0"/>
              </a:spcAft>
              <a:buClr>
                <a:schemeClr val="dk1"/>
              </a:buClr>
              <a:buSzPts val="3400"/>
              <a:buChar char="•"/>
              <a:defRPr sz="3400"/>
            </a:lvl2pPr>
            <a:lvl3pPr marL="1371600" lvl="2" indent="-412750" algn="l">
              <a:lnSpc>
                <a:spcPct val="90000"/>
              </a:lnSpc>
              <a:spcBef>
                <a:spcPts val="600"/>
              </a:spcBef>
              <a:spcAft>
                <a:spcPts val="0"/>
              </a:spcAft>
              <a:buClr>
                <a:schemeClr val="dk1"/>
              </a:buClr>
              <a:buSzPts val="2900"/>
              <a:buChar char="•"/>
              <a:defRPr sz="2900"/>
            </a:lvl3pPr>
            <a:lvl4pPr marL="1828800" lvl="3" indent="-381000" algn="l">
              <a:lnSpc>
                <a:spcPct val="90000"/>
              </a:lnSpc>
              <a:spcBef>
                <a:spcPts val="600"/>
              </a:spcBef>
              <a:spcAft>
                <a:spcPts val="0"/>
              </a:spcAft>
              <a:buClr>
                <a:schemeClr val="dk1"/>
              </a:buClr>
              <a:buSzPts val="2400"/>
              <a:buChar char="•"/>
              <a:defRPr sz="2400"/>
            </a:lvl4pPr>
            <a:lvl5pPr marL="2286000" lvl="4" indent="-381000" algn="l">
              <a:lnSpc>
                <a:spcPct val="90000"/>
              </a:lnSpc>
              <a:spcBef>
                <a:spcPts val="600"/>
              </a:spcBef>
              <a:spcAft>
                <a:spcPts val="0"/>
              </a:spcAft>
              <a:buClr>
                <a:schemeClr val="dk1"/>
              </a:buClr>
              <a:buSzPts val="2400"/>
              <a:buChar char="•"/>
              <a:defRPr sz="2400"/>
            </a:lvl5pPr>
            <a:lvl6pPr marL="2743200" lvl="5" indent="-381000" algn="l">
              <a:lnSpc>
                <a:spcPct val="90000"/>
              </a:lnSpc>
              <a:spcBef>
                <a:spcPts val="600"/>
              </a:spcBef>
              <a:spcAft>
                <a:spcPts val="0"/>
              </a:spcAft>
              <a:buClr>
                <a:schemeClr val="dk1"/>
              </a:buClr>
              <a:buSzPts val="2400"/>
              <a:buChar char="•"/>
              <a:defRPr sz="2400"/>
            </a:lvl6pPr>
            <a:lvl7pPr marL="3200400" lvl="6" indent="-381000" algn="l">
              <a:lnSpc>
                <a:spcPct val="90000"/>
              </a:lnSpc>
              <a:spcBef>
                <a:spcPts val="600"/>
              </a:spcBef>
              <a:spcAft>
                <a:spcPts val="0"/>
              </a:spcAft>
              <a:buClr>
                <a:schemeClr val="dk1"/>
              </a:buClr>
              <a:buSzPts val="2400"/>
              <a:buChar char="•"/>
              <a:defRPr sz="2400"/>
            </a:lvl7pPr>
            <a:lvl8pPr marL="3657600" lvl="7" indent="-381000" algn="l">
              <a:lnSpc>
                <a:spcPct val="90000"/>
              </a:lnSpc>
              <a:spcBef>
                <a:spcPts val="600"/>
              </a:spcBef>
              <a:spcAft>
                <a:spcPts val="0"/>
              </a:spcAft>
              <a:buClr>
                <a:schemeClr val="dk1"/>
              </a:buClr>
              <a:buSzPts val="2400"/>
              <a:buChar char="•"/>
              <a:defRPr sz="2400"/>
            </a:lvl8pPr>
            <a:lvl9pPr marL="4114800" lvl="8" indent="-381000" algn="l">
              <a:lnSpc>
                <a:spcPct val="90000"/>
              </a:lnSpc>
              <a:spcBef>
                <a:spcPts val="600"/>
              </a:spcBef>
              <a:spcAft>
                <a:spcPts val="0"/>
              </a:spcAft>
              <a:buClr>
                <a:schemeClr val="dk1"/>
              </a:buClr>
              <a:buSzPts val="2400"/>
              <a:buChar char="•"/>
              <a:defRPr sz="2400"/>
            </a:lvl9pPr>
          </a:lstStyle>
          <a:p>
            <a:endParaRPr/>
          </a:p>
        </p:txBody>
      </p:sp>
      <p:sp>
        <p:nvSpPr>
          <p:cNvPr id="55" name="Google Shape;55;p32"/>
          <p:cNvSpPr txBox="1">
            <a:spLocks noGrp="1"/>
          </p:cNvSpPr>
          <p:nvPr>
            <p:ph type="body" idx="2"/>
          </p:nvPr>
        </p:nvSpPr>
        <p:spPr>
          <a:xfrm>
            <a:off x="1007746" y="2468880"/>
            <a:ext cx="4719000" cy="4573800"/>
          </a:xfrm>
          <a:prstGeom prst="rect">
            <a:avLst/>
          </a:prstGeom>
          <a:noFill/>
          <a:ln>
            <a:noFill/>
          </a:ln>
        </p:spPr>
        <p:txBody>
          <a:bodyPr spcFirstLastPara="1" wrap="square" lIns="109725" tIns="54850" rIns="109725" bIns="54850" anchor="t" anchorCtr="0">
            <a:noAutofit/>
          </a:bodyPr>
          <a:lstStyle>
            <a:lvl1pPr marL="457200" lvl="0" indent="-228600" algn="l">
              <a:lnSpc>
                <a:spcPct val="90000"/>
              </a:lnSpc>
              <a:spcBef>
                <a:spcPts val="1300"/>
              </a:spcBef>
              <a:spcAft>
                <a:spcPts val="0"/>
              </a:spcAft>
              <a:buClr>
                <a:schemeClr val="dk1"/>
              </a:buClr>
              <a:buSzPts val="1900"/>
              <a:buNone/>
              <a:defRPr sz="1900"/>
            </a:lvl1pPr>
            <a:lvl2pPr marL="914400" lvl="1" indent="-228600" algn="l">
              <a:lnSpc>
                <a:spcPct val="90000"/>
              </a:lnSpc>
              <a:spcBef>
                <a:spcPts val="600"/>
              </a:spcBef>
              <a:spcAft>
                <a:spcPts val="0"/>
              </a:spcAft>
              <a:buClr>
                <a:schemeClr val="dk1"/>
              </a:buClr>
              <a:buSzPts val="1800"/>
              <a:buNone/>
              <a:defRPr sz="1800"/>
            </a:lvl2pPr>
            <a:lvl3pPr marL="1371600" lvl="2" indent="-228600" algn="l">
              <a:lnSpc>
                <a:spcPct val="90000"/>
              </a:lnSpc>
              <a:spcBef>
                <a:spcPts val="600"/>
              </a:spcBef>
              <a:spcAft>
                <a:spcPts val="0"/>
              </a:spcAft>
              <a:buClr>
                <a:schemeClr val="dk1"/>
              </a:buClr>
              <a:buSzPts val="1400"/>
              <a:buNone/>
              <a:defRPr sz="1400"/>
            </a:lvl3pPr>
            <a:lvl4pPr marL="1828800" lvl="3" indent="-228600" algn="l">
              <a:lnSpc>
                <a:spcPct val="90000"/>
              </a:lnSpc>
              <a:spcBef>
                <a:spcPts val="600"/>
              </a:spcBef>
              <a:spcAft>
                <a:spcPts val="0"/>
              </a:spcAft>
              <a:buClr>
                <a:schemeClr val="dk1"/>
              </a:buClr>
              <a:buSzPts val="1300"/>
              <a:buNone/>
              <a:defRPr sz="1300"/>
            </a:lvl4pPr>
            <a:lvl5pPr marL="2286000" lvl="4" indent="-228600" algn="l">
              <a:lnSpc>
                <a:spcPct val="90000"/>
              </a:lnSpc>
              <a:spcBef>
                <a:spcPts val="600"/>
              </a:spcBef>
              <a:spcAft>
                <a:spcPts val="0"/>
              </a:spcAft>
              <a:buClr>
                <a:schemeClr val="dk1"/>
              </a:buClr>
              <a:buSzPts val="1300"/>
              <a:buNone/>
              <a:defRPr sz="1300"/>
            </a:lvl5pPr>
            <a:lvl6pPr marL="2743200" lvl="5" indent="-228600" algn="l">
              <a:lnSpc>
                <a:spcPct val="90000"/>
              </a:lnSpc>
              <a:spcBef>
                <a:spcPts val="600"/>
              </a:spcBef>
              <a:spcAft>
                <a:spcPts val="0"/>
              </a:spcAft>
              <a:buClr>
                <a:schemeClr val="dk1"/>
              </a:buClr>
              <a:buSzPts val="1300"/>
              <a:buNone/>
              <a:defRPr sz="1300"/>
            </a:lvl6pPr>
            <a:lvl7pPr marL="3200400" lvl="6" indent="-228600" algn="l">
              <a:lnSpc>
                <a:spcPct val="90000"/>
              </a:lnSpc>
              <a:spcBef>
                <a:spcPts val="600"/>
              </a:spcBef>
              <a:spcAft>
                <a:spcPts val="0"/>
              </a:spcAft>
              <a:buClr>
                <a:schemeClr val="dk1"/>
              </a:buClr>
              <a:buSzPts val="1300"/>
              <a:buNone/>
              <a:defRPr sz="1300"/>
            </a:lvl7pPr>
            <a:lvl8pPr marL="3657600" lvl="7" indent="-228600" algn="l">
              <a:lnSpc>
                <a:spcPct val="90000"/>
              </a:lnSpc>
              <a:spcBef>
                <a:spcPts val="600"/>
              </a:spcBef>
              <a:spcAft>
                <a:spcPts val="0"/>
              </a:spcAft>
              <a:buClr>
                <a:schemeClr val="dk1"/>
              </a:buClr>
              <a:buSzPts val="1300"/>
              <a:buNone/>
              <a:defRPr sz="1300"/>
            </a:lvl8pPr>
            <a:lvl9pPr marL="4114800" lvl="8" indent="-228600" algn="l">
              <a:lnSpc>
                <a:spcPct val="90000"/>
              </a:lnSpc>
              <a:spcBef>
                <a:spcPts val="600"/>
              </a:spcBef>
              <a:spcAft>
                <a:spcPts val="0"/>
              </a:spcAft>
              <a:buClr>
                <a:schemeClr val="dk1"/>
              </a:buClr>
              <a:buSzPts val="1300"/>
              <a:buNone/>
              <a:defRPr sz="1300"/>
            </a:lvl9pPr>
          </a:lstStyle>
          <a:p>
            <a:endParaRPr/>
          </a:p>
        </p:txBody>
      </p:sp>
      <p:sp>
        <p:nvSpPr>
          <p:cNvPr id="56" name="Google Shape;56;p32"/>
          <p:cNvSpPr txBox="1">
            <a:spLocks noGrp="1"/>
          </p:cNvSpPr>
          <p:nvPr>
            <p:ph type="dt" idx="10"/>
          </p:nvPr>
        </p:nvSpPr>
        <p:spPr>
          <a:xfrm>
            <a:off x="1005840" y="7627621"/>
            <a:ext cx="3291900" cy="438300"/>
          </a:xfrm>
          <a:prstGeom prst="rect">
            <a:avLst/>
          </a:prstGeom>
          <a:noFill/>
          <a:ln>
            <a:noFill/>
          </a:ln>
        </p:spPr>
        <p:txBody>
          <a:bodyPr spcFirstLastPara="1" wrap="square" lIns="109725" tIns="54850" rIns="109725" bIns="54850" anchor="ctr" anchorCtr="0">
            <a:noAutofit/>
          </a:bodyPr>
          <a:lstStyle>
            <a:lvl1pPr lvl="0" algn="l">
              <a:lnSpc>
                <a:spcPct val="100000"/>
              </a:lnSpc>
              <a:spcBef>
                <a:spcPts val="0"/>
              </a:spcBef>
              <a:spcAft>
                <a:spcPts val="0"/>
              </a:spcAft>
              <a:buClr>
                <a:srgbClr val="888888"/>
              </a:buClr>
              <a:buSzPts val="1800"/>
              <a:buFont typeface="Calibri"/>
              <a:buNone/>
              <a:defRPr/>
            </a:lvl1pPr>
            <a:lvl2pPr lvl="1" algn="l">
              <a:lnSpc>
                <a:spcPct val="100000"/>
              </a:lnSpc>
              <a:spcBef>
                <a:spcPts val="0"/>
              </a:spcBef>
              <a:spcAft>
                <a:spcPts val="0"/>
              </a:spcAft>
              <a:buClr>
                <a:schemeClr val="dk1"/>
              </a:buClr>
              <a:buSzPts val="1800"/>
              <a:buFont typeface="Calibri"/>
              <a:buNone/>
              <a:defRPr/>
            </a:lvl2pPr>
            <a:lvl3pPr lvl="2" algn="l">
              <a:lnSpc>
                <a:spcPct val="100000"/>
              </a:lnSpc>
              <a:spcBef>
                <a:spcPts val="0"/>
              </a:spcBef>
              <a:spcAft>
                <a:spcPts val="0"/>
              </a:spcAft>
              <a:buClr>
                <a:schemeClr val="dk1"/>
              </a:buClr>
              <a:buSzPts val="1800"/>
              <a:buFont typeface="Calibri"/>
              <a:buNone/>
              <a:defRPr/>
            </a:lvl3pPr>
            <a:lvl4pPr lvl="3" algn="l">
              <a:lnSpc>
                <a:spcPct val="100000"/>
              </a:lnSpc>
              <a:spcBef>
                <a:spcPts val="0"/>
              </a:spcBef>
              <a:spcAft>
                <a:spcPts val="0"/>
              </a:spcAft>
              <a:buClr>
                <a:schemeClr val="dk1"/>
              </a:buClr>
              <a:buSzPts val="1800"/>
              <a:buFont typeface="Calibri"/>
              <a:buNone/>
              <a:defRPr/>
            </a:lvl4pPr>
            <a:lvl5pPr lvl="4" algn="l">
              <a:lnSpc>
                <a:spcPct val="100000"/>
              </a:lnSpc>
              <a:spcBef>
                <a:spcPts val="0"/>
              </a:spcBef>
              <a:spcAft>
                <a:spcPts val="0"/>
              </a:spcAft>
              <a:buClr>
                <a:schemeClr val="dk1"/>
              </a:buClr>
              <a:buSzPts val="1800"/>
              <a:buFont typeface="Calibri"/>
              <a:buNone/>
              <a:defRPr/>
            </a:lvl5pPr>
            <a:lvl6pPr lvl="5" algn="l">
              <a:lnSpc>
                <a:spcPct val="100000"/>
              </a:lnSpc>
              <a:spcBef>
                <a:spcPts val="0"/>
              </a:spcBef>
              <a:spcAft>
                <a:spcPts val="0"/>
              </a:spcAft>
              <a:buClr>
                <a:schemeClr val="dk1"/>
              </a:buClr>
              <a:buSzPts val="1800"/>
              <a:buFont typeface="Calibri"/>
              <a:buNone/>
              <a:defRPr/>
            </a:lvl6pPr>
            <a:lvl7pPr lvl="6" algn="l">
              <a:lnSpc>
                <a:spcPct val="100000"/>
              </a:lnSpc>
              <a:spcBef>
                <a:spcPts val="0"/>
              </a:spcBef>
              <a:spcAft>
                <a:spcPts val="0"/>
              </a:spcAft>
              <a:buClr>
                <a:schemeClr val="dk1"/>
              </a:buClr>
              <a:buSzPts val="1800"/>
              <a:buFont typeface="Calibri"/>
              <a:buNone/>
              <a:defRPr/>
            </a:lvl7pPr>
            <a:lvl8pPr lvl="7" algn="l">
              <a:lnSpc>
                <a:spcPct val="100000"/>
              </a:lnSpc>
              <a:spcBef>
                <a:spcPts val="0"/>
              </a:spcBef>
              <a:spcAft>
                <a:spcPts val="0"/>
              </a:spcAft>
              <a:buClr>
                <a:schemeClr val="dk1"/>
              </a:buClr>
              <a:buSzPts val="1800"/>
              <a:buFont typeface="Calibri"/>
              <a:buNone/>
              <a:defRPr/>
            </a:lvl8pPr>
            <a:lvl9pPr lvl="8" algn="l">
              <a:lnSpc>
                <a:spcPct val="100000"/>
              </a:lnSpc>
              <a:spcBef>
                <a:spcPts val="0"/>
              </a:spcBef>
              <a:spcAft>
                <a:spcPts val="0"/>
              </a:spcAft>
              <a:buClr>
                <a:schemeClr val="dk1"/>
              </a:buClr>
              <a:buSzPts val="1800"/>
              <a:buFont typeface="Calibri"/>
              <a:buNone/>
              <a:defRPr/>
            </a:lvl9pPr>
          </a:lstStyle>
          <a:p>
            <a:endParaRPr/>
          </a:p>
        </p:txBody>
      </p:sp>
      <p:sp>
        <p:nvSpPr>
          <p:cNvPr id="57" name="Google Shape;57;p32"/>
          <p:cNvSpPr txBox="1">
            <a:spLocks noGrp="1"/>
          </p:cNvSpPr>
          <p:nvPr>
            <p:ph type="ftr" idx="11"/>
          </p:nvPr>
        </p:nvSpPr>
        <p:spPr>
          <a:xfrm>
            <a:off x="4846320" y="7627621"/>
            <a:ext cx="4937700" cy="438300"/>
          </a:xfrm>
          <a:prstGeom prst="rect">
            <a:avLst/>
          </a:prstGeom>
          <a:noFill/>
          <a:ln>
            <a:noFill/>
          </a:ln>
        </p:spPr>
        <p:txBody>
          <a:bodyPr spcFirstLastPara="1" wrap="square" lIns="109725" tIns="54850" rIns="109725" bIns="54850" anchor="ctr" anchorCtr="0">
            <a:noAutofit/>
          </a:bodyPr>
          <a:lstStyle>
            <a:lvl1pPr lvl="0" algn="ctr">
              <a:lnSpc>
                <a:spcPct val="100000"/>
              </a:lnSpc>
              <a:spcBef>
                <a:spcPts val="0"/>
              </a:spcBef>
              <a:spcAft>
                <a:spcPts val="0"/>
              </a:spcAft>
              <a:buClr>
                <a:srgbClr val="888888"/>
              </a:buClr>
              <a:buSzPts val="1800"/>
              <a:buFont typeface="Calibri"/>
              <a:buNone/>
              <a:defRPr/>
            </a:lvl1pPr>
            <a:lvl2pPr lvl="1" algn="l">
              <a:lnSpc>
                <a:spcPct val="100000"/>
              </a:lnSpc>
              <a:spcBef>
                <a:spcPts val="0"/>
              </a:spcBef>
              <a:spcAft>
                <a:spcPts val="0"/>
              </a:spcAft>
              <a:buClr>
                <a:schemeClr val="dk1"/>
              </a:buClr>
              <a:buSzPts val="1800"/>
              <a:buFont typeface="Calibri"/>
              <a:buNone/>
              <a:defRPr/>
            </a:lvl2pPr>
            <a:lvl3pPr lvl="2" algn="l">
              <a:lnSpc>
                <a:spcPct val="100000"/>
              </a:lnSpc>
              <a:spcBef>
                <a:spcPts val="0"/>
              </a:spcBef>
              <a:spcAft>
                <a:spcPts val="0"/>
              </a:spcAft>
              <a:buClr>
                <a:schemeClr val="dk1"/>
              </a:buClr>
              <a:buSzPts val="1800"/>
              <a:buFont typeface="Calibri"/>
              <a:buNone/>
              <a:defRPr/>
            </a:lvl3pPr>
            <a:lvl4pPr lvl="3" algn="l">
              <a:lnSpc>
                <a:spcPct val="100000"/>
              </a:lnSpc>
              <a:spcBef>
                <a:spcPts val="0"/>
              </a:spcBef>
              <a:spcAft>
                <a:spcPts val="0"/>
              </a:spcAft>
              <a:buClr>
                <a:schemeClr val="dk1"/>
              </a:buClr>
              <a:buSzPts val="1800"/>
              <a:buFont typeface="Calibri"/>
              <a:buNone/>
              <a:defRPr/>
            </a:lvl4pPr>
            <a:lvl5pPr lvl="4" algn="l">
              <a:lnSpc>
                <a:spcPct val="100000"/>
              </a:lnSpc>
              <a:spcBef>
                <a:spcPts val="0"/>
              </a:spcBef>
              <a:spcAft>
                <a:spcPts val="0"/>
              </a:spcAft>
              <a:buClr>
                <a:schemeClr val="dk1"/>
              </a:buClr>
              <a:buSzPts val="1800"/>
              <a:buFont typeface="Calibri"/>
              <a:buNone/>
              <a:defRPr/>
            </a:lvl5pPr>
            <a:lvl6pPr lvl="5" algn="l">
              <a:lnSpc>
                <a:spcPct val="100000"/>
              </a:lnSpc>
              <a:spcBef>
                <a:spcPts val="0"/>
              </a:spcBef>
              <a:spcAft>
                <a:spcPts val="0"/>
              </a:spcAft>
              <a:buClr>
                <a:schemeClr val="dk1"/>
              </a:buClr>
              <a:buSzPts val="1800"/>
              <a:buFont typeface="Calibri"/>
              <a:buNone/>
              <a:defRPr/>
            </a:lvl6pPr>
            <a:lvl7pPr lvl="6" algn="l">
              <a:lnSpc>
                <a:spcPct val="100000"/>
              </a:lnSpc>
              <a:spcBef>
                <a:spcPts val="0"/>
              </a:spcBef>
              <a:spcAft>
                <a:spcPts val="0"/>
              </a:spcAft>
              <a:buClr>
                <a:schemeClr val="dk1"/>
              </a:buClr>
              <a:buSzPts val="1800"/>
              <a:buFont typeface="Calibri"/>
              <a:buNone/>
              <a:defRPr/>
            </a:lvl7pPr>
            <a:lvl8pPr lvl="7" algn="l">
              <a:lnSpc>
                <a:spcPct val="100000"/>
              </a:lnSpc>
              <a:spcBef>
                <a:spcPts val="0"/>
              </a:spcBef>
              <a:spcAft>
                <a:spcPts val="0"/>
              </a:spcAft>
              <a:buClr>
                <a:schemeClr val="dk1"/>
              </a:buClr>
              <a:buSzPts val="1800"/>
              <a:buFont typeface="Calibri"/>
              <a:buNone/>
              <a:defRPr/>
            </a:lvl8pPr>
            <a:lvl9pPr lvl="8" algn="l">
              <a:lnSpc>
                <a:spcPct val="100000"/>
              </a:lnSpc>
              <a:spcBef>
                <a:spcPts val="0"/>
              </a:spcBef>
              <a:spcAft>
                <a:spcPts val="0"/>
              </a:spcAft>
              <a:buClr>
                <a:schemeClr val="dk1"/>
              </a:buClr>
              <a:buSzPts val="1800"/>
              <a:buFont typeface="Calibri"/>
              <a:buNone/>
              <a:defRPr/>
            </a:lvl9pPr>
          </a:lstStyle>
          <a:p>
            <a:endParaRPr/>
          </a:p>
        </p:txBody>
      </p:sp>
      <p:sp>
        <p:nvSpPr>
          <p:cNvPr id="58" name="Google Shape;58;p32"/>
          <p:cNvSpPr txBox="1">
            <a:spLocks noGrp="1"/>
          </p:cNvSpPr>
          <p:nvPr>
            <p:ph type="sldNum" idx="12"/>
          </p:nvPr>
        </p:nvSpPr>
        <p:spPr>
          <a:xfrm>
            <a:off x="10332720" y="7627621"/>
            <a:ext cx="3291900" cy="438300"/>
          </a:xfrm>
          <a:prstGeom prst="rect">
            <a:avLst/>
          </a:prstGeom>
          <a:noFill/>
          <a:ln>
            <a:noFill/>
          </a:ln>
        </p:spPr>
        <p:txBody>
          <a:bodyPr spcFirstLastPara="1" wrap="square" lIns="109725" tIns="54850" rIns="109725" bIns="54850" anchor="ctr" anchorCtr="0">
            <a:noAutofit/>
          </a:bodyPr>
          <a:lstStyle>
            <a:lvl1pPr marL="0" marR="0" lvl="0"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59"/>
        <p:cNvGrpSpPr/>
        <p:nvPr/>
      </p:nvGrpSpPr>
      <p:grpSpPr>
        <a:xfrm>
          <a:off x="0" y="0"/>
          <a:ext cx="0" cy="0"/>
          <a:chOff x="0" y="0"/>
          <a:chExt cx="0" cy="0"/>
        </a:xfrm>
      </p:grpSpPr>
      <p:sp>
        <p:nvSpPr>
          <p:cNvPr id="60" name="Google Shape;60;p33"/>
          <p:cNvSpPr txBox="1">
            <a:spLocks noGrp="1"/>
          </p:cNvSpPr>
          <p:nvPr>
            <p:ph type="title"/>
          </p:nvPr>
        </p:nvSpPr>
        <p:spPr>
          <a:xfrm>
            <a:off x="1007746" y="548640"/>
            <a:ext cx="4719000" cy="1920600"/>
          </a:xfrm>
          <a:prstGeom prst="rect">
            <a:avLst/>
          </a:prstGeom>
          <a:noFill/>
          <a:ln>
            <a:noFill/>
          </a:ln>
        </p:spPr>
        <p:txBody>
          <a:bodyPr spcFirstLastPara="1" wrap="square" lIns="109725" tIns="54850" rIns="109725" bIns="54850" anchor="b" anchorCtr="0">
            <a:noAutofit/>
          </a:bodyPr>
          <a:lstStyle>
            <a:lvl1pPr lvl="0" algn="l">
              <a:lnSpc>
                <a:spcPct val="90000"/>
              </a:lnSpc>
              <a:spcBef>
                <a:spcPts val="0"/>
              </a:spcBef>
              <a:spcAft>
                <a:spcPts val="0"/>
              </a:spcAft>
              <a:buClr>
                <a:schemeClr val="dk1"/>
              </a:buClr>
              <a:buSzPts val="3800"/>
              <a:buFont typeface="Calibri"/>
              <a:buNone/>
              <a:defRPr sz="3800"/>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61" name="Google Shape;61;p33"/>
          <p:cNvSpPr>
            <a:spLocks noGrp="1"/>
          </p:cNvSpPr>
          <p:nvPr>
            <p:ph type="pic" idx="2"/>
          </p:nvPr>
        </p:nvSpPr>
        <p:spPr>
          <a:xfrm>
            <a:off x="6219826" y="1184910"/>
            <a:ext cx="7407000" cy="5848200"/>
          </a:xfrm>
          <a:prstGeom prst="rect">
            <a:avLst/>
          </a:prstGeom>
          <a:noFill/>
          <a:ln>
            <a:noFill/>
          </a:ln>
        </p:spPr>
      </p:sp>
      <p:sp>
        <p:nvSpPr>
          <p:cNvPr id="62" name="Google Shape;62;p33"/>
          <p:cNvSpPr txBox="1">
            <a:spLocks noGrp="1"/>
          </p:cNvSpPr>
          <p:nvPr>
            <p:ph type="body" idx="1"/>
          </p:nvPr>
        </p:nvSpPr>
        <p:spPr>
          <a:xfrm>
            <a:off x="1007746" y="2468880"/>
            <a:ext cx="4719000" cy="4573800"/>
          </a:xfrm>
          <a:prstGeom prst="rect">
            <a:avLst/>
          </a:prstGeom>
          <a:noFill/>
          <a:ln>
            <a:noFill/>
          </a:ln>
        </p:spPr>
        <p:txBody>
          <a:bodyPr spcFirstLastPara="1" wrap="square" lIns="109725" tIns="54850" rIns="109725" bIns="54850" anchor="t" anchorCtr="0">
            <a:noAutofit/>
          </a:bodyPr>
          <a:lstStyle>
            <a:lvl1pPr marL="457200" lvl="0" indent="-228600" algn="l">
              <a:lnSpc>
                <a:spcPct val="90000"/>
              </a:lnSpc>
              <a:spcBef>
                <a:spcPts val="1300"/>
              </a:spcBef>
              <a:spcAft>
                <a:spcPts val="0"/>
              </a:spcAft>
              <a:buClr>
                <a:schemeClr val="dk1"/>
              </a:buClr>
              <a:buSzPts val="1900"/>
              <a:buNone/>
              <a:defRPr sz="1900"/>
            </a:lvl1pPr>
            <a:lvl2pPr marL="914400" lvl="1" indent="-228600" algn="l">
              <a:lnSpc>
                <a:spcPct val="90000"/>
              </a:lnSpc>
              <a:spcBef>
                <a:spcPts val="600"/>
              </a:spcBef>
              <a:spcAft>
                <a:spcPts val="0"/>
              </a:spcAft>
              <a:buClr>
                <a:schemeClr val="dk1"/>
              </a:buClr>
              <a:buSzPts val="1800"/>
              <a:buNone/>
              <a:defRPr sz="1800"/>
            </a:lvl2pPr>
            <a:lvl3pPr marL="1371600" lvl="2" indent="-228600" algn="l">
              <a:lnSpc>
                <a:spcPct val="90000"/>
              </a:lnSpc>
              <a:spcBef>
                <a:spcPts val="600"/>
              </a:spcBef>
              <a:spcAft>
                <a:spcPts val="0"/>
              </a:spcAft>
              <a:buClr>
                <a:schemeClr val="dk1"/>
              </a:buClr>
              <a:buSzPts val="1400"/>
              <a:buNone/>
              <a:defRPr sz="1400"/>
            </a:lvl3pPr>
            <a:lvl4pPr marL="1828800" lvl="3" indent="-228600" algn="l">
              <a:lnSpc>
                <a:spcPct val="90000"/>
              </a:lnSpc>
              <a:spcBef>
                <a:spcPts val="600"/>
              </a:spcBef>
              <a:spcAft>
                <a:spcPts val="0"/>
              </a:spcAft>
              <a:buClr>
                <a:schemeClr val="dk1"/>
              </a:buClr>
              <a:buSzPts val="1300"/>
              <a:buNone/>
              <a:defRPr sz="1300"/>
            </a:lvl4pPr>
            <a:lvl5pPr marL="2286000" lvl="4" indent="-228600" algn="l">
              <a:lnSpc>
                <a:spcPct val="90000"/>
              </a:lnSpc>
              <a:spcBef>
                <a:spcPts val="600"/>
              </a:spcBef>
              <a:spcAft>
                <a:spcPts val="0"/>
              </a:spcAft>
              <a:buClr>
                <a:schemeClr val="dk1"/>
              </a:buClr>
              <a:buSzPts val="1300"/>
              <a:buNone/>
              <a:defRPr sz="1300"/>
            </a:lvl5pPr>
            <a:lvl6pPr marL="2743200" lvl="5" indent="-228600" algn="l">
              <a:lnSpc>
                <a:spcPct val="90000"/>
              </a:lnSpc>
              <a:spcBef>
                <a:spcPts val="600"/>
              </a:spcBef>
              <a:spcAft>
                <a:spcPts val="0"/>
              </a:spcAft>
              <a:buClr>
                <a:schemeClr val="dk1"/>
              </a:buClr>
              <a:buSzPts val="1300"/>
              <a:buNone/>
              <a:defRPr sz="1300"/>
            </a:lvl6pPr>
            <a:lvl7pPr marL="3200400" lvl="6" indent="-228600" algn="l">
              <a:lnSpc>
                <a:spcPct val="90000"/>
              </a:lnSpc>
              <a:spcBef>
                <a:spcPts val="600"/>
              </a:spcBef>
              <a:spcAft>
                <a:spcPts val="0"/>
              </a:spcAft>
              <a:buClr>
                <a:schemeClr val="dk1"/>
              </a:buClr>
              <a:buSzPts val="1300"/>
              <a:buNone/>
              <a:defRPr sz="1300"/>
            </a:lvl7pPr>
            <a:lvl8pPr marL="3657600" lvl="7" indent="-228600" algn="l">
              <a:lnSpc>
                <a:spcPct val="90000"/>
              </a:lnSpc>
              <a:spcBef>
                <a:spcPts val="600"/>
              </a:spcBef>
              <a:spcAft>
                <a:spcPts val="0"/>
              </a:spcAft>
              <a:buClr>
                <a:schemeClr val="dk1"/>
              </a:buClr>
              <a:buSzPts val="1300"/>
              <a:buNone/>
              <a:defRPr sz="1300"/>
            </a:lvl8pPr>
            <a:lvl9pPr marL="4114800" lvl="8" indent="-228600" algn="l">
              <a:lnSpc>
                <a:spcPct val="90000"/>
              </a:lnSpc>
              <a:spcBef>
                <a:spcPts val="600"/>
              </a:spcBef>
              <a:spcAft>
                <a:spcPts val="0"/>
              </a:spcAft>
              <a:buClr>
                <a:schemeClr val="dk1"/>
              </a:buClr>
              <a:buSzPts val="1300"/>
              <a:buNone/>
              <a:defRPr sz="1300"/>
            </a:lvl9pPr>
          </a:lstStyle>
          <a:p>
            <a:endParaRPr/>
          </a:p>
        </p:txBody>
      </p:sp>
      <p:sp>
        <p:nvSpPr>
          <p:cNvPr id="63" name="Google Shape;63;p33"/>
          <p:cNvSpPr txBox="1">
            <a:spLocks noGrp="1"/>
          </p:cNvSpPr>
          <p:nvPr>
            <p:ph type="dt" idx="10"/>
          </p:nvPr>
        </p:nvSpPr>
        <p:spPr>
          <a:xfrm>
            <a:off x="1005840" y="7627621"/>
            <a:ext cx="3291900" cy="438300"/>
          </a:xfrm>
          <a:prstGeom prst="rect">
            <a:avLst/>
          </a:prstGeom>
          <a:noFill/>
          <a:ln>
            <a:noFill/>
          </a:ln>
        </p:spPr>
        <p:txBody>
          <a:bodyPr spcFirstLastPara="1" wrap="square" lIns="109725" tIns="54850" rIns="109725" bIns="54850" anchor="ctr" anchorCtr="0">
            <a:noAutofit/>
          </a:bodyPr>
          <a:lstStyle>
            <a:lvl1pPr lvl="0" algn="l">
              <a:lnSpc>
                <a:spcPct val="100000"/>
              </a:lnSpc>
              <a:spcBef>
                <a:spcPts val="0"/>
              </a:spcBef>
              <a:spcAft>
                <a:spcPts val="0"/>
              </a:spcAft>
              <a:buClr>
                <a:srgbClr val="888888"/>
              </a:buClr>
              <a:buSzPts val="1800"/>
              <a:buFont typeface="Calibri"/>
              <a:buNone/>
              <a:defRPr/>
            </a:lvl1pPr>
            <a:lvl2pPr lvl="1" algn="l">
              <a:lnSpc>
                <a:spcPct val="100000"/>
              </a:lnSpc>
              <a:spcBef>
                <a:spcPts val="0"/>
              </a:spcBef>
              <a:spcAft>
                <a:spcPts val="0"/>
              </a:spcAft>
              <a:buClr>
                <a:schemeClr val="dk1"/>
              </a:buClr>
              <a:buSzPts val="1800"/>
              <a:buFont typeface="Calibri"/>
              <a:buNone/>
              <a:defRPr/>
            </a:lvl2pPr>
            <a:lvl3pPr lvl="2" algn="l">
              <a:lnSpc>
                <a:spcPct val="100000"/>
              </a:lnSpc>
              <a:spcBef>
                <a:spcPts val="0"/>
              </a:spcBef>
              <a:spcAft>
                <a:spcPts val="0"/>
              </a:spcAft>
              <a:buClr>
                <a:schemeClr val="dk1"/>
              </a:buClr>
              <a:buSzPts val="1800"/>
              <a:buFont typeface="Calibri"/>
              <a:buNone/>
              <a:defRPr/>
            </a:lvl3pPr>
            <a:lvl4pPr lvl="3" algn="l">
              <a:lnSpc>
                <a:spcPct val="100000"/>
              </a:lnSpc>
              <a:spcBef>
                <a:spcPts val="0"/>
              </a:spcBef>
              <a:spcAft>
                <a:spcPts val="0"/>
              </a:spcAft>
              <a:buClr>
                <a:schemeClr val="dk1"/>
              </a:buClr>
              <a:buSzPts val="1800"/>
              <a:buFont typeface="Calibri"/>
              <a:buNone/>
              <a:defRPr/>
            </a:lvl4pPr>
            <a:lvl5pPr lvl="4" algn="l">
              <a:lnSpc>
                <a:spcPct val="100000"/>
              </a:lnSpc>
              <a:spcBef>
                <a:spcPts val="0"/>
              </a:spcBef>
              <a:spcAft>
                <a:spcPts val="0"/>
              </a:spcAft>
              <a:buClr>
                <a:schemeClr val="dk1"/>
              </a:buClr>
              <a:buSzPts val="1800"/>
              <a:buFont typeface="Calibri"/>
              <a:buNone/>
              <a:defRPr/>
            </a:lvl5pPr>
            <a:lvl6pPr lvl="5" algn="l">
              <a:lnSpc>
                <a:spcPct val="100000"/>
              </a:lnSpc>
              <a:spcBef>
                <a:spcPts val="0"/>
              </a:spcBef>
              <a:spcAft>
                <a:spcPts val="0"/>
              </a:spcAft>
              <a:buClr>
                <a:schemeClr val="dk1"/>
              </a:buClr>
              <a:buSzPts val="1800"/>
              <a:buFont typeface="Calibri"/>
              <a:buNone/>
              <a:defRPr/>
            </a:lvl6pPr>
            <a:lvl7pPr lvl="6" algn="l">
              <a:lnSpc>
                <a:spcPct val="100000"/>
              </a:lnSpc>
              <a:spcBef>
                <a:spcPts val="0"/>
              </a:spcBef>
              <a:spcAft>
                <a:spcPts val="0"/>
              </a:spcAft>
              <a:buClr>
                <a:schemeClr val="dk1"/>
              </a:buClr>
              <a:buSzPts val="1800"/>
              <a:buFont typeface="Calibri"/>
              <a:buNone/>
              <a:defRPr/>
            </a:lvl7pPr>
            <a:lvl8pPr lvl="7" algn="l">
              <a:lnSpc>
                <a:spcPct val="100000"/>
              </a:lnSpc>
              <a:spcBef>
                <a:spcPts val="0"/>
              </a:spcBef>
              <a:spcAft>
                <a:spcPts val="0"/>
              </a:spcAft>
              <a:buClr>
                <a:schemeClr val="dk1"/>
              </a:buClr>
              <a:buSzPts val="1800"/>
              <a:buFont typeface="Calibri"/>
              <a:buNone/>
              <a:defRPr/>
            </a:lvl8pPr>
            <a:lvl9pPr lvl="8" algn="l">
              <a:lnSpc>
                <a:spcPct val="100000"/>
              </a:lnSpc>
              <a:spcBef>
                <a:spcPts val="0"/>
              </a:spcBef>
              <a:spcAft>
                <a:spcPts val="0"/>
              </a:spcAft>
              <a:buClr>
                <a:schemeClr val="dk1"/>
              </a:buClr>
              <a:buSzPts val="1800"/>
              <a:buFont typeface="Calibri"/>
              <a:buNone/>
              <a:defRPr/>
            </a:lvl9pPr>
          </a:lstStyle>
          <a:p>
            <a:endParaRPr/>
          </a:p>
        </p:txBody>
      </p:sp>
      <p:sp>
        <p:nvSpPr>
          <p:cNvPr id="64" name="Google Shape;64;p33"/>
          <p:cNvSpPr txBox="1">
            <a:spLocks noGrp="1"/>
          </p:cNvSpPr>
          <p:nvPr>
            <p:ph type="ftr" idx="11"/>
          </p:nvPr>
        </p:nvSpPr>
        <p:spPr>
          <a:xfrm>
            <a:off x="4846320" y="7627621"/>
            <a:ext cx="4937700" cy="438300"/>
          </a:xfrm>
          <a:prstGeom prst="rect">
            <a:avLst/>
          </a:prstGeom>
          <a:noFill/>
          <a:ln>
            <a:noFill/>
          </a:ln>
        </p:spPr>
        <p:txBody>
          <a:bodyPr spcFirstLastPara="1" wrap="square" lIns="109725" tIns="54850" rIns="109725" bIns="54850" anchor="ctr" anchorCtr="0">
            <a:noAutofit/>
          </a:bodyPr>
          <a:lstStyle>
            <a:lvl1pPr lvl="0" algn="ctr">
              <a:lnSpc>
                <a:spcPct val="100000"/>
              </a:lnSpc>
              <a:spcBef>
                <a:spcPts val="0"/>
              </a:spcBef>
              <a:spcAft>
                <a:spcPts val="0"/>
              </a:spcAft>
              <a:buClr>
                <a:srgbClr val="888888"/>
              </a:buClr>
              <a:buSzPts val="1800"/>
              <a:buFont typeface="Calibri"/>
              <a:buNone/>
              <a:defRPr/>
            </a:lvl1pPr>
            <a:lvl2pPr lvl="1" algn="l">
              <a:lnSpc>
                <a:spcPct val="100000"/>
              </a:lnSpc>
              <a:spcBef>
                <a:spcPts val="0"/>
              </a:spcBef>
              <a:spcAft>
                <a:spcPts val="0"/>
              </a:spcAft>
              <a:buClr>
                <a:schemeClr val="dk1"/>
              </a:buClr>
              <a:buSzPts val="1800"/>
              <a:buFont typeface="Calibri"/>
              <a:buNone/>
              <a:defRPr/>
            </a:lvl2pPr>
            <a:lvl3pPr lvl="2" algn="l">
              <a:lnSpc>
                <a:spcPct val="100000"/>
              </a:lnSpc>
              <a:spcBef>
                <a:spcPts val="0"/>
              </a:spcBef>
              <a:spcAft>
                <a:spcPts val="0"/>
              </a:spcAft>
              <a:buClr>
                <a:schemeClr val="dk1"/>
              </a:buClr>
              <a:buSzPts val="1800"/>
              <a:buFont typeface="Calibri"/>
              <a:buNone/>
              <a:defRPr/>
            </a:lvl3pPr>
            <a:lvl4pPr lvl="3" algn="l">
              <a:lnSpc>
                <a:spcPct val="100000"/>
              </a:lnSpc>
              <a:spcBef>
                <a:spcPts val="0"/>
              </a:spcBef>
              <a:spcAft>
                <a:spcPts val="0"/>
              </a:spcAft>
              <a:buClr>
                <a:schemeClr val="dk1"/>
              </a:buClr>
              <a:buSzPts val="1800"/>
              <a:buFont typeface="Calibri"/>
              <a:buNone/>
              <a:defRPr/>
            </a:lvl4pPr>
            <a:lvl5pPr lvl="4" algn="l">
              <a:lnSpc>
                <a:spcPct val="100000"/>
              </a:lnSpc>
              <a:spcBef>
                <a:spcPts val="0"/>
              </a:spcBef>
              <a:spcAft>
                <a:spcPts val="0"/>
              </a:spcAft>
              <a:buClr>
                <a:schemeClr val="dk1"/>
              </a:buClr>
              <a:buSzPts val="1800"/>
              <a:buFont typeface="Calibri"/>
              <a:buNone/>
              <a:defRPr/>
            </a:lvl5pPr>
            <a:lvl6pPr lvl="5" algn="l">
              <a:lnSpc>
                <a:spcPct val="100000"/>
              </a:lnSpc>
              <a:spcBef>
                <a:spcPts val="0"/>
              </a:spcBef>
              <a:spcAft>
                <a:spcPts val="0"/>
              </a:spcAft>
              <a:buClr>
                <a:schemeClr val="dk1"/>
              </a:buClr>
              <a:buSzPts val="1800"/>
              <a:buFont typeface="Calibri"/>
              <a:buNone/>
              <a:defRPr/>
            </a:lvl6pPr>
            <a:lvl7pPr lvl="6" algn="l">
              <a:lnSpc>
                <a:spcPct val="100000"/>
              </a:lnSpc>
              <a:spcBef>
                <a:spcPts val="0"/>
              </a:spcBef>
              <a:spcAft>
                <a:spcPts val="0"/>
              </a:spcAft>
              <a:buClr>
                <a:schemeClr val="dk1"/>
              </a:buClr>
              <a:buSzPts val="1800"/>
              <a:buFont typeface="Calibri"/>
              <a:buNone/>
              <a:defRPr/>
            </a:lvl7pPr>
            <a:lvl8pPr lvl="7" algn="l">
              <a:lnSpc>
                <a:spcPct val="100000"/>
              </a:lnSpc>
              <a:spcBef>
                <a:spcPts val="0"/>
              </a:spcBef>
              <a:spcAft>
                <a:spcPts val="0"/>
              </a:spcAft>
              <a:buClr>
                <a:schemeClr val="dk1"/>
              </a:buClr>
              <a:buSzPts val="1800"/>
              <a:buFont typeface="Calibri"/>
              <a:buNone/>
              <a:defRPr/>
            </a:lvl8pPr>
            <a:lvl9pPr lvl="8" algn="l">
              <a:lnSpc>
                <a:spcPct val="100000"/>
              </a:lnSpc>
              <a:spcBef>
                <a:spcPts val="0"/>
              </a:spcBef>
              <a:spcAft>
                <a:spcPts val="0"/>
              </a:spcAft>
              <a:buClr>
                <a:schemeClr val="dk1"/>
              </a:buClr>
              <a:buSzPts val="1800"/>
              <a:buFont typeface="Calibri"/>
              <a:buNone/>
              <a:defRPr/>
            </a:lvl9pPr>
          </a:lstStyle>
          <a:p>
            <a:endParaRPr/>
          </a:p>
        </p:txBody>
      </p:sp>
      <p:sp>
        <p:nvSpPr>
          <p:cNvPr id="65" name="Google Shape;65;p33"/>
          <p:cNvSpPr txBox="1">
            <a:spLocks noGrp="1"/>
          </p:cNvSpPr>
          <p:nvPr>
            <p:ph type="sldNum" idx="12"/>
          </p:nvPr>
        </p:nvSpPr>
        <p:spPr>
          <a:xfrm>
            <a:off x="10332720" y="7627621"/>
            <a:ext cx="3291900" cy="438300"/>
          </a:xfrm>
          <a:prstGeom prst="rect">
            <a:avLst/>
          </a:prstGeom>
          <a:noFill/>
          <a:ln>
            <a:noFill/>
          </a:ln>
        </p:spPr>
        <p:txBody>
          <a:bodyPr spcFirstLastPara="1" wrap="square" lIns="109725" tIns="54850" rIns="109725" bIns="54850" anchor="ctr" anchorCtr="0">
            <a:noAutofit/>
          </a:bodyPr>
          <a:lstStyle>
            <a:lvl1pPr marL="0" marR="0" lvl="0"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6"/>
        <p:cNvGrpSpPr/>
        <p:nvPr/>
      </p:nvGrpSpPr>
      <p:grpSpPr>
        <a:xfrm>
          <a:off x="0" y="0"/>
          <a:ext cx="0" cy="0"/>
          <a:chOff x="0" y="0"/>
          <a:chExt cx="0" cy="0"/>
        </a:xfrm>
      </p:grpSpPr>
      <p:sp>
        <p:nvSpPr>
          <p:cNvPr id="67" name="Google Shape;67;p34"/>
          <p:cNvSpPr txBox="1">
            <a:spLocks noGrp="1"/>
          </p:cNvSpPr>
          <p:nvPr>
            <p:ph type="title"/>
          </p:nvPr>
        </p:nvSpPr>
        <p:spPr>
          <a:xfrm>
            <a:off x="1005840" y="438150"/>
            <a:ext cx="12618600" cy="1590600"/>
          </a:xfrm>
          <a:prstGeom prst="rect">
            <a:avLst/>
          </a:prstGeom>
          <a:noFill/>
          <a:ln>
            <a:noFill/>
          </a:ln>
        </p:spPr>
        <p:txBody>
          <a:bodyPr spcFirstLastPara="1" wrap="square" lIns="109725" tIns="54850" rIns="109725" bIns="54850" anchor="ctr" anchorCtr="0">
            <a:noAutofit/>
          </a:bodyPr>
          <a:lstStyle>
            <a:lvl1pPr lvl="0" algn="l">
              <a:lnSpc>
                <a:spcPct val="90000"/>
              </a:lnSpc>
              <a:spcBef>
                <a:spcPts val="0"/>
              </a:spcBef>
              <a:spcAft>
                <a:spcPts val="0"/>
              </a:spcAft>
              <a:buClr>
                <a:schemeClr val="dk1"/>
              </a:buClr>
              <a:buSzPts val="22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68" name="Google Shape;68;p34"/>
          <p:cNvSpPr txBox="1">
            <a:spLocks noGrp="1"/>
          </p:cNvSpPr>
          <p:nvPr>
            <p:ph type="body" idx="1"/>
          </p:nvPr>
        </p:nvSpPr>
        <p:spPr>
          <a:xfrm rot="5400000">
            <a:off x="4704510" y="-1507800"/>
            <a:ext cx="5221500" cy="12618600"/>
          </a:xfrm>
          <a:prstGeom prst="rect">
            <a:avLst/>
          </a:prstGeom>
          <a:noFill/>
          <a:ln>
            <a:noFill/>
          </a:ln>
        </p:spPr>
        <p:txBody>
          <a:bodyPr spcFirstLastPara="1" wrap="square" lIns="109725" tIns="54850" rIns="109725" bIns="54850" anchor="t" anchorCtr="0">
            <a:noAutofit/>
          </a:bodyPr>
          <a:lstStyle>
            <a:lvl1pPr marL="457200" lvl="0" indent="-368300" algn="l">
              <a:lnSpc>
                <a:spcPct val="90000"/>
              </a:lnSpc>
              <a:spcBef>
                <a:spcPts val="1300"/>
              </a:spcBef>
              <a:spcAft>
                <a:spcPts val="0"/>
              </a:spcAft>
              <a:buClr>
                <a:schemeClr val="dk1"/>
              </a:buClr>
              <a:buSzPts val="2200"/>
              <a:buChar char="•"/>
              <a:defRPr/>
            </a:lvl1pPr>
            <a:lvl2pPr marL="914400" lvl="1" indent="-368300" algn="l">
              <a:lnSpc>
                <a:spcPct val="90000"/>
              </a:lnSpc>
              <a:spcBef>
                <a:spcPts val="600"/>
              </a:spcBef>
              <a:spcAft>
                <a:spcPts val="0"/>
              </a:spcAft>
              <a:buClr>
                <a:schemeClr val="dk1"/>
              </a:buClr>
              <a:buSzPts val="2200"/>
              <a:buChar char="•"/>
              <a:defRPr/>
            </a:lvl2pPr>
            <a:lvl3pPr marL="1371600" lvl="2" indent="-368300" algn="l">
              <a:lnSpc>
                <a:spcPct val="90000"/>
              </a:lnSpc>
              <a:spcBef>
                <a:spcPts val="600"/>
              </a:spcBef>
              <a:spcAft>
                <a:spcPts val="0"/>
              </a:spcAft>
              <a:buClr>
                <a:schemeClr val="dk1"/>
              </a:buClr>
              <a:buSzPts val="2200"/>
              <a:buChar char="•"/>
              <a:defRPr/>
            </a:lvl3pPr>
            <a:lvl4pPr marL="1828800" lvl="3" indent="-368300" algn="l">
              <a:lnSpc>
                <a:spcPct val="90000"/>
              </a:lnSpc>
              <a:spcBef>
                <a:spcPts val="600"/>
              </a:spcBef>
              <a:spcAft>
                <a:spcPts val="0"/>
              </a:spcAft>
              <a:buClr>
                <a:schemeClr val="dk1"/>
              </a:buClr>
              <a:buSzPts val="2200"/>
              <a:buChar char="•"/>
              <a:defRPr/>
            </a:lvl4pPr>
            <a:lvl5pPr marL="2286000" lvl="4" indent="-368300" algn="l">
              <a:lnSpc>
                <a:spcPct val="90000"/>
              </a:lnSpc>
              <a:spcBef>
                <a:spcPts val="600"/>
              </a:spcBef>
              <a:spcAft>
                <a:spcPts val="0"/>
              </a:spcAft>
              <a:buClr>
                <a:schemeClr val="dk1"/>
              </a:buClr>
              <a:buSzPts val="2200"/>
              <a:buChar char="•"/>
              <a:defRPr/>
            </a:lvl5pPr>
            <a:lvl6pPr marL="2743200" lvl="5" indent="-368300" algn="l">
              <a:lnSpc>
                <a:spcPct val="90000"/>
              </a:lnSpc>
              <a:spcBef>
                <a:spcPts val="600"/>
              </a:spcBef>
              <a:spcAft>
                <a:spcPts val="0"/>
              </a:spcAft>
              <a:buClr>
                <a:schemeClr val="dk1"/>
              </a:buClr>
              <a:buSzPts val="2200"/>
              <a:buChar char="•"/>
              <a:defRPr/>
            </a:lvl6pPr>
            <a:lvl7pPr marL="3200400" lvl="6" indent="-368300" algn="l">
              <a:lnSpc>
                <a:spcPct val="90000"/>
              </a:lnSpc>
              <a:spcBef>
                <a:spcPts val="600"/>
              </a:spcBef>
              <a:spcAft>
                <a:spcPts val="0"/>
              </a:spcAft>
              <a:buClr>
                <a:schemeClr val="dk1"/>
              </a:buClr>
              <a:buSzPts val="2200"/>
              <a:buChar char="•"/>
              <a:defRPr/>
            </a:lvl7pPr>
            <a:lvl8pPr marL="3657600" lvl="7" indent="-368300" algn="l">
              <a:lnSpc>
                <a:spcPct val="90000"/>
              </a:lnSpc>
              <a:spcBef>
                <a:spcPts val="600"/>
              </a:spcBef>
              <a:spcAft>
                <a:spcPts val="0"/>
              </a:spcAft>
              <a:buClr>
                <a:schemeClr val="dk1"/>
              </a:buClr>
              <a:buSzPts val="2200"/>
              <a:buChar char="•"/>
              <a:defRPr/>
            </a:lvl8pPr>
            <a:lvl9pPr marL="4114800" lvl="8" indent="-368300" algn="l">
              <a:lnSpc>
                <a:spcPct val="90000"/>
              </a:lnSpc>
              <a:spcBef>
                <a:spcPts val="600"/>
              </a:spcBef>
              <a:spcAft>
                <a:spcPts val="0"/>
              </a:spcAft>
              <a:buClr>
                <a:schemeClr val="dk1"/>
              </a:buClr>
              <a:buSzPts val="2200"/>
              <a:buChar char="•"/>
              <a:defRPr/>
            </a:lvl9pPr>
          </a:lstStyle>
          <a:p>
            <a:endParaRPr/>
          </a:p>
        </p:txBody>
      </p:sp>
      <p:sp>
        <p:nvSpPr>
          <p:cNvPr id="69" name="Google Shape;69;p34"/>
          <p:cNvSpPr txBox="1">
            <a:spLocks noGrp="1"/>
          </p:cNvSpPr>
          <p:nvPr>
            <p:ph type="dt" idx="10"/>
          </p:nvPr>
        </p:nvSpPr>
        <p:spPr>
          <a:xfrm>
            <a:off x="1005840" y="7627621"/>
            <a:ext cx="3291900" cy="438300"/>
          </a:xfrm>
          <a:prstGeom prst="rect">
            <a:avLst/>
          </a:prstGeom>
          <a:noFill/>
          <a:ln>
            <a:noFill/>
          </a:ln>
        </p:spPr>
        <p:txBody>
          <a:bodyPr spcFirstLastPara="1" wrap="square" lIns="109725" tIns="54850" rIns="109725" bIns="54850" anchor="ctr" anchorCtr="0">
            <a:noAutofit/>
          </a:bodyPr>
          <a:lstStyle>
            <a:lvl1pPr lvl="0" algn="l">
              <a:lnSpc>
                <a:spcPct val="100000"/>
              </a:lnSpc>
              <a:spcBef>
                <a:spcPts val="0"/>
              </a:spcBef>
              <a:spcAft>
                <a:spcPts val="0"/>
              </a:spcAft>
              <a:buClr>
                <a:srgbClr val="888888"/>
              </a:buClr>
              <a:buSzPts val="1800"/>
              <a:buFont typeface="Calibri"/>
              <a:buNone/>
              <a:defRPr/>
            </a:lvl1pPr>
            <a:lvl2pPr lvl="1" algn="l">
              <a:lnSpc>
                <a:spcPct val="100000"/>
              </a:lnSpc>
              <a:spcBef>
                <a:spcPts val="0"/>
              </a:spcBef>
              <a:spcAft>
                <a:spcPts val="0"/>
              </a:spcAft>
              <a:buClr>
                <a:schemeClr val="dk1"/>
              </a:buClr>
              <a:buSzPts val="1800"/>
              <a:buFont typeface="Calibri"/>
              <a:buNone/>
              <a:defRPr/>
            </a:lvl2pPr>
            <a:lvl3pPr lvl="2" algn="l">
              <a:lnSpc>
                <a:spcPct val="100000"/>
              </a:lnSpc>
              <a:spcBef>
                <a:spcPts val="0"/>
              </a:spcBef>
              <a:spcAft>
                <a:spcPts val="0"/>
              </a:spcAft>
              <a:buClr>
                <a:schemeClr val="dk1"/>
              </a:buClr>
              <a:buSzPts val="1800"/>
              <a:buFont typeface="Calibri"/>
              <a:buNone/>
              <a:defRPr/>
            </a:lvl3pPr>
            <a:lvl4pPr lvl="3" algn="l">
              <a:lnSpc>
                <a:spcPct val="100000"/>
              </a:lnSpc>
              <a:spcBef>
                <a:spcPts val="0"/>
              </a:spcBef>
              <a:spcAft>
                <a:spcPts val="0"/>
              </a:spcAft>
              <a:buClr>
                <a:schemeClr val="dk1"/>
              </a:buClr>
              <a:buSzPts val="1800"/>
              <a:buFont typeface="Calibri"/>
              <a:buNone/>
              <a:defRPr/>
            </a:lvl4pPr>
            <a:lvl5pPr lvl="4" algn="l">
              <a:lnSpc>
                <a:spcPct val="100000"/>
              </a:lnSpc>
              <a:spcBef>
                <a:spcPts val="0"/>
              </a:spcBef>
              <a:spcAft>
                <a:spcPts val="0"/>
              </a:spcAft>
              <a:buClr>
                <a:schemeClr val="dk1"/>
              </a:buClr>
              <a:buSzPts val="1800"/>
              <a:buFont typeface="Calibri"/>
              <a:buNone/>
              <a:defRPr/>
            </a:lvl5pPr>
            <a:lvl6pPr lvl="5" algn="l">
              <a:lnSpc>
                <a:spcPct val="100000"/>
              </a:lnSpc>
              <a:spcBef>
                <a:spcPts val="0"/>
              </a:spcBef>
              <a:spcAft>
                <a:spcPts val="0"/>
              </a:spcAft>
              <a:buClr>
                <a:schemeClr val="dk1"/>
              </a:buClr>
              <a:buSzPts val="1800"/>
              <a:buFont typeface="Calibri"/>
              <a:buNone/>
              <a:defRPr/>
            </a:lvl6pPr>
            <a:lvl7pPr lvl="6" algn="l">
              <a:lnSpc>
                <a:spcPct val="100000"/>
              </a:lnSpc>
              <a:spcBef>
                <a:spcPts val="0"/>
              </a:spcBef>
              <a:spcAft>
                <a:spcPts val="0"/>
              </a:spcAft>
              <a:buClr>
                <a:schemeClr val="dk1"/>
              </a:buClr>
              <a:buSzPts val="1800"/>
              <a:buFont typeface="Calibri"/>
              <a:buNone/>
              <a:defRPr/>
            </a:lvl7pPr>
            <a:lvl8pPr lvl="7" algn="l">
              <a:lnSpc>
                <a:spcPct val="100000"/>
              </a:lnSpc>
              <a:spcBef>
                <a:spcPts val="0"/>
              </a:spcBef>
              <a:spcAft>
                <a:spcPts val="0"/>
              </a:spcAft>
              <a:buClr>
                <a:schemeClr val="dk1"/>
              </a:buClr>
              <a:buSzPts val="1800"/>
              <a:buFont typeface="Calibri"/>
              <a:buNone/>
              <a:defRPr/>
            </a:lvl8pPr>
            <a:lvl9pPr lvl="8" algn="l">
              <a:lnSpc>
                <a:spcPct val="100000"/>
              </a:lnSpc>
              <a:spcBef>
                <a:spcPts val="0"/>
              </a:spcBef>
              <a:spcAft>
                <a:spcPts val="0"/>
              </a:spcAft>
              <a:buClr>
                <a:schemeClr val="dk1"/>
              </a:buClr>
              <a:buSzPts val="1800"/>
              <a:buFont typeface="Calibri"/>
              <a:buNone/>
              <a:defRPr/>
            </a:lvl9pPr>
          </a:lstStyle>
          <a:p>
            <a:endParaRPr/>
          </a:p>
        </p:txBody>
      </p:sp>
      <p:sp>
        <p:nvSpPr>
          <p:cNvPr id="70" name="Google Shape;70;p34"/>
          <p:cNvSpPr txBox="1">
            <a:spLocks noGrp="1"/>
          </p:cNvSpPr>
          <p:nvPr>
            <p:ph type="ftr" idx="11"/>
          </p:nvPr>
        </p:nvSpPr>
        <p:spPr>
          <a:xfrm>
            <a:off x="4846320" y="7627621"/>
            <a:ext cx="4937700" cy="438300"/>
          </a:xfrm>
          <a:prstGeom prst="rect">
            <a:avLst/>
          </a:prstGeom>
          <a:noFill/>
          <a:ln>
            <a:noFill/>
          </a:ln>
        </p:spPr>
        <p:txBody>
          <a:bodyPr spcFirstLastPara="1" wrap="square" lIns="109725" tIns="54850" rIns="109725" bIns="54850" anchor="ctr" anchorCtr="0">
            <a:noAutofit/>
          </a:bodyPr>
          <a:lstStyle>
            <a:lvl1pPr lvl="0" algn="ctr">
              <a:lnSpc>
                <a:spcPct val="100000"/>
              </a:lnSpc>
              <a:spcBef>
                <a:spcPts val="0"/>
              </a:spcBef>
              <a:spcAft>
                <a:spcPts val="0"/>
              </a:spcAft>
              <a:buClr>
                <a:srgbClr val="888888"/>
              </a:buClr>
              <a:buSzPts val="1800"/>
              <a:buFont typeface="Calibri"/>
              <a:buNone/>
              <a:defRPr/>
            </a:lvl1pPr>
            <a:lvl2pPr lvl="1" algn="l">
              <a:lnSpc>
                <a:spcPct val="100000"/>
              </a:lnSpc>
              <a:spcBef>
                <a:spcPts val="0"/>
              </a:spcBef>
              <a:spcAft>
                <a:spcPts val="0"/>
              </a:spcAft>
              <a:buClr>
                <a:schemeClr val="dk1"/>
              </a:buClr>
              <a:buSzPts val="1800"/>
              <a:buFont typeface="Calibri"/>
              <a:buNone/>
              <a:defRPr/>
            </a:lvl2pPr>
            <a:lvl3pPr lvl="2" algn="l">
              <a:lnSpc>
                <a:spcPct val="100000"/>
              </a:lnSpc>
              <a:spcBef>
                <a:spcPts val="0"/>
              </a:spcBef>
              <a:spcAft>
                <a:spcPts val="0"/>
              </a:spcAft>
              <a:buClr>
                <a:schemeClr val="dk1"/>
              </a:buClr>
              <a:buSzPts val="1800"/>
              <a:buFont typeface="Calibri"/>
              <a:buNone/>
              <a:defRPr/>
            </a:lvl3pPr>
            <a:lvl4pPr lvl="3" algn="l">
              <a:lnSpc>
                <a:spcPct val="100000"/>
              </a:lnSpc>
              <a:spcBef>
                <a:spcPts val="0"/>
              </a:spcBef>
              <a:spcAft>
                <a:spcPts val="0"/>
              </a:spcAft>
              <a:buClr>
                <a:schemeClr val="dk1"/>
              </a:buClr>
              <a:buSzPts val="1800"/>
              <a:buFont typeface="Calibri"/>
              <a:buNone/>
              <a:defRPr/>
            </a:lvl4pPr>
            <a:lvl5pPr lvl="4" algn="l">
              <a:lnSpc>
                <a:spcPct val="100000"/>
              </a:lnSpc>
              <a:spcBef>
                <a:spcPts val="0"/>
              </a:spcBef>
              <a:spcAft>
                <a:spcPts val="0"/>
              </a:spcAft>
              <a:buClr>
                <a:schemeClr val="dk1"/>
              </a:buClr>
              <a:buSzPts val="1800"/>
              <a:buFont typeface="Calibri"/>
              <a:buNone/>
              <a:defRPr/>
            </a:lvl5pPr>
            <a:lvl6pPr lvl="5" algn="l">
              <a:lnSpc>
                <a:spcPct val="100000"/>
              </a:lnSpc>
              <a:spcBef>
                <a:spcPts val="0"/>
              </a:spcBef>
              <a:spcAft>
                <a:spcPts val="0"/>
              </a:spcAft>
              <a:buClr>
                <a:schemeClr val="dk1"/>
              </a:buClr>
              <a:buSzPts val="1800"/>
              <a:buFont typeface="Calibri"/>
              <a:buNone/>
              <a:defRPr/>
            </a:lvl6pPr>
            <a:lvl7pPr lvl="6" algn="l">
              <a:lnSpc>
                <a:spcPct val="100000"/>
              </a:lnSpc>
              <a:spcBef>
                <a:spcPts val="0"/>
              </a:spcBef>
              <a:spcAft>
                <a:spcPts val="0"/>
              </a:spcAft>
              <a:buClr>
                <a:schemeClr val="dk1"/>
              </a:buClr>
              <a:buSzPts val="1800"/>
              <a:buFont typeface="Calibri"/>
              <a:buNone/>
              <a:defRPr/>
            </a:lvl7pPr>
            <a:lvl8pPr lvl="7" algn="l">
              <a:lnSpc>
                <a:spcPct val="100000"/>
              </a:lnSpc>
              <a:spcBef>
                <a:spcPts val="0"/>
              </a:spcBef>
              <a:spcAft>
                <a:spcPts val="0"/>
              </a:spcAft>
              <a:buClr>
                <a:schemeClr val="dk1"/>
              </a:buClr>
              <a:buSzPts val="1800"/>
              <a:buFont typeface="Calibri"/>
              <a:buNone/>
              <a:defRPr/>
            </a:lvl8pPr>
            <a:lvl9pPr lvl="8" algn="l">
              <a:lnSpc>
                <a:spcPct val="100000"/>
              </a:lnSpc>
              <a:spcBef>
                <a:spcPts val="0"/>
              </a:spcBef>
              <a:spcAft>
                <a:spcPts val="0"/>
              </a:spcAft>
              <a:buClr>
                <a:schemeClr val="dk1"/>
              </a:buClr>
              <a:buSzPts val="1800"/>
              <a:buFont typeface="Calibri"/>
              <a:buNone/>
              <a:defRPr/>
            </a:lvl9pPr>
          </a:lstStyle>
          <a:p>
            <a:endParaRPr/>
          </a:p>
        </p:txBody>
      </p:sp>
      <p:sp>
        <p:nvSpPr>
          <p:cNvPr id="71" name="Google Shape;71;p34"/>
          <p:cNvSpPr txBox="1">
            <a:spLocks noGrp="1"/>
          </p:cNvSpPr>
          <p:nvPr>
            <p:ph type="sldNum" idx="12"/>
          </p:nvPr>
        </p:nvSpPr>
        <p:spPr>
          <a:xfrm>
            <a:off x="10332720" y="7627621"/>
            <a:ext cx="3291900" cy="438300"/>
          </a:xfrm>
          <a:prstGeom prst="rect">
            <a:avLst/>
          </a:prstGeom>
          <a:noFill/>
          <a:ln>
            <a:noFill/>
          </a:ln>
        </p:spPr>
        <p:txBody>
          <a:bodyPr spcFirstLastPara="1" wrap="square" lIns="109725" tIns="54850" rIns="109725" bIns="54850" anchor="ctr" anchorCtr="0">
            <a:noAutofit/>
          </a:bodyPr>
          <a:lstStyle>
            <a:lvl1pPr marL="0" marR="0" lvl="0"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theme" Target="../theme/theme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 /><Relationship Id="rId3" Type="http://schemas.openxmlformats.org/officeDocument/2006/relationships/slideLayout" Target="../slideLayouts/slideLayout13.xml" /><Relationship Id="rId7" Type="http://schemas.openxmlformats.org/officeDocument/2006/relationships/slideLayout" Target="../slideLayouts/slideLayout17.xml" /><Relationship Id="rId2" Type="http://schemas.openxmlformats.org/officeDocument/2006/relationships/slideLayout" Target="../slideLayouts/slideLayout12.xml" /><Relationship Id="rId1" Type="http://schemas.openxmlformats.org/officeDocument/2006/relationships/slideLayout" Target="../slideLayouts/slideLayout11.xml" /><Relationship Id="rId6" Type="http://schemas.openxmlformats.org/officeDocument/2006/relationships/slideLayout" Target="../slideLayouts/slideLayout16.xml" /><Relationship Id="rId5" Type="http://schemas.openxmlformats.org/officeDocument/2006/relationships/slideLayout" Target="../slideLayouts/slideLayout15.xml" /><Relationship Id="rId10" Type="http://schemas.openxmlformats.org/officeDocument/2006/relationships/theme" Target="../theme/theme2.xml" /><Relationship Id="rId4" Type="http://schemas.openxmlformats.org/officeDocument/2006/relationships/slideLayout" Target="../slideLayouts/slideLayout14.xml" /><Relationship Id="rId9" Type="http://schemas.openxmlformats.org/officeDocument/2006/relationships/slideLayout" Target="../slideLayouts/slideLayout1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5"/>
          <p:cNvSpPr txBox="1">
            <a:spLocks noGrp="1"/>
          </p:cNvSpPr>
          <p:nvPr>
            <p:ph type="title"/>
          </p:nvPr>
        </p:nvSpPr>
        <p:spPr>
          <a:xfrm>
            <a:off x="1005840" y="438150"/>
            <a:ext cx="12618600" cy="1590600"/>
          </a:xfrm>
          <a:prstGeom prst="rect">
            <a:avLst/>
          </a:prstGeom>
          <a:noFill/>
          <a:ln>
            <a:noFill/>
          </a:ln>
        </p:spPr>
        <p:txBody>
          <a:bodyPr spcFirstLastPara="1" wrap="square" lIns="109725" tIns="54850" rIns="109725" bIns="54850" anchor="ctr" anchorCtr="0">
            <a:noAutofit/>
          </a:bodyPr>
          <a:lstStyle>
            <a:lvl1pPr marR="0" lvl="0" algn="l" rtl="0">
              <a:lnSpc>
                <a:spcPct val="90000"/>
              </a:lnSpc>
              <a:spcBef>
                <a:spcPts val="0"/>
              </a:spcBef>
              <a:spcAft>
                <a:spcPts val="0"/>
              </a:spcAft>
              <a:buClr>
                <a:schemeClr val="dk1"/>
              </a:buClr>
              <a:buSzPts val="5300"/>
              <a:buFont typeface="Calibri"/>
              <a:buNone/>
              <a:defRPr sz="53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800"/>
              <a:buFont typeface="Arial"/>
              <a:buNone/>
              <a:defRPr sz="22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800"/>
              <a:buFont typeface="Arial"/>
              <a:buNone/>
              <a:defRPr sz="22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800"/>
              <a:buFont typeface="Arial"/>
              <a:buNone/>
              <a:defRPr sz="22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800"/>
              <a:buFont typeface="Arial"/>
              <a:buNone/>
              <a:defRPr sz="22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800"/>
              <a:buFont typeface="Arial"/>
              <a:buNone/>
              <a:defRPr sz="22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800"/>
              <a:buFont typeface="Arial"/>
              <a:buNone/>
              <a:defRPr sz="22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800"/>
              <a:buFont typeface="Arial"/>
              <a:buNone/>
              <a:defRPr sz="22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800"/>
              <a:buFont typeface="Arial"/>
              <a:buNone/>
              <a:defRPr sz="2200" b="0" i="0" u="none" strike="noStrike" cap="none">
                <a:solidFill>
                  <a:srgbClr val="000000"/>
                </a:solidFill>
                <a:latin typeface="Arial"/>
                <a:ea typeface="Arial"/>
                <a:cs typeface="Arial"/>
                <a:sym typeface="Arial"/>
              </a:defRPr>
            </a:lvl9pPr>
          </a:lstStyle>
          <a:p>
            <a:endParaRPr/>
          </a:p>
        </p:txBody>
      </p:sp>
      <p:sp>
        <p:nvSpPr>
          <p:cNvPr id="11" name="Google Shape;11;p15"/>
          <p:cNvSpPr txBox="1">
            <a:spLocks noGrp="1"/>
          </p:cNvSpPr>
          <p:nvPr>
            <p:ph type="body" idx="1"/>
          </p:nvPr>
        </p:nvSpPr>
        <p:spPr>
          <a:xfrm>
            <a:off x="1005840" y="2190750"/>
            <a:ext cx="12618600" cy="5221500"/>
          </a:xfrm>
          <a:prstGeom prst="rect">
            <a:avLst/>
          </a:prstGeom>
          <a:noFill/>
          <a:ln>
            <a:noFill/>
          </a:ln>
        </p:spPr>
        <p:txBody>
          <a:bodyPr spcFirstLastPara="1" wrap="square" lIns="109725" tIns="54850" rIns="109725" bIns="54850" anchor="t" anchorCtr="0">
            <a:noAutofit/>
          </a:bodyPr>
          <a:lstStyle>
            <a:lvl1pPr marL="457200" marR="0" lvl="0" indent="-444500" algn="l" rtl="0">
              <a:lnSpc>
                <a:spcPct val="90000"/>
              </a:lnSpc>
              <a:spcBef>
                <a:spcPts val="1300"/>
              </a:spcBef>
              <a:spcAft>
                <a:spcPts val="0"/>
              </a:spcAft>
              <a:buClr>
                <a:schemeClr val="dk1"/>
              </a:buClr>
              <a:buSzPts val="3400"/>
              <a:buFont typeface="Arial"/>
              <a:buChar char="•"/>
              <a:defRPr sz="3400" b="0" i="0" u="none" strike="noStrike" cap="none">
                <a:solidFill>
                  <a:schemeClr val="dk1"/>
                </a:solidFill>
                <a:latin typeface="Calibri"/>
                <a:ea typeface="Calibri"/>
                <a:cs typeface="Calibri"/>
                <a:sym typeface="Calibri"/>
              </a:defRPr>
            </a:lvl1pPr>
            <a:lvl2pPr marL="914400" marR="0" lvl="1" indent="-412750" algn="l" rtl="0">
              <a:lnSpc>
                <a:spcPct val="90000"/>
              </a:lnSpc>
              <a:spcBef>
                <a:spcPts val="600"/>
              </a:spcBef>
              <a:spcAft>
                <a:spcPts val="0"/>
              </a:spcAft>
              <a:buClr>
                <a:schemeClr val="dk1"/>
              </a:buClr>
              <a:buSzPts val="2900"/>
              <a:buFont typeface="Arial"/>
              <a:buChar char="•"/>
              <a:defRPr sz="29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6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68300" algn="l" rtl="0">
              <a:lnSpc>
                <a:spcPct val="90000"/>
              </a:lnSpc>
              <a:spcBef>
                <a:spcPts val="600"/>
              </a:spcBef>
              <a:spcAft>
                <a:spcPts val="0"/>
              </a:spcAft>
              <a:buClr>
                <a:schemeClr val="dk1"/>
              </a:buClr>
              <a:buSzPts val="2200"/>
              <a:buFont typeface="Arial"/>
              <a:buChar char="•"/>
              <a:defRPr sz="2200" b="0" i="0" u="none" strike="noStrike" cap="none">
                <a:solidFill>
                  <a:schemeClr val="dk1"/>
                </a:solidFill>
                <a:latin typeface="Calibri"/>
                <a:ea typeface="Calibri"/>
                <a:cs typeface="Calibri"/>
                <a:sym typeface="Calibri"/>
              </a:defRPr>
            </a:lvl4pPr>
            <a:lvl5pPr marL="2286000" marR="0" lvl="4" indent="-368300" algn="l" rtl="0">
              <a:lnSpc>
                <a:spcPct val="90000"/>
              </a:lnSpc>
              <a:spcBef>
                <a:spcPts val="600"/>
              </a:spcBef>
              <a:spcAft>
                <a:spcPts val="0"/>
              </a:spcAft>
              <a:buClr>
                <a:schemeClr val="dk1"/>
              </a:buClr>
              <a:buSzPts val="2200"/>
              <a:buFont typeface="Arial"/>
              <a:buChar char="•"/>
              <a:defRPr sz="2200" b="0" i="0" u="none" strike="noStrike" cap="none">
                <a:solidFill>
                  <a:schemeClr val="dk1"/>
                </a:solidFill>
                <a:latin typeface="Calibri"/>
                <a:ea typeface="Calibri"/>
                <a:cs typeface="Calibri"/>
                <a:sym typeface="Calibri"/>
              </a:defRPr>
            </a:lvl5pPr>
            <a:lvl6pPr marL="2743200" marR="0" lvl="5" indent="-368300" algn="l" rtl="0">
              <a:lnSpc>
                <a:spcPct val="90000"/>
              </a:lnSpc>
              <a:spcBef>
                <a:spcPts val="600"/>
              </a:spcBef>
              <a:spcAft>
                <a:spcPts val="0"/>
              </a:spcAft>
              <a:buClr>
                <a:schemeClr val="dk1"/>
              </a:buClr>
              <a:buSzPts val="2200"/>
              <a:buFont typeface="Arial"/>
              <a:buChar char="•"/>
              <a:defRPr sz="2200" b="0" i="0" u="none" strike="noStrike" cap="none">
                <a:solidFill>
                  <a:schemeClr val="dk1"/>
                </a:solidFill>
                <a:latin typeface="Calibri"/>
                <a:ea typeface="Calibri"/>
                <a:cs typeface="Calibri"/>
                <a:sym typeface="Calibri"/>
              </a:defRPr>
            </a:lvl6pPr>
            <a:lvl7pPr marL="3200400" marR="0" lvl="6" indent="-368300" algn="l" rtl="0">
              <a:lnSpc>
                <a:spcPct val="90000"/>
              </a:lnSpc>
              <a:spcBef>
                <a:spcPts val="600"/>
              </a:spcBef>
              <a:spcAft>
                <a:spcPts val="0"/>
              </a:spcAft>
              <a:buClr>
                <a:schemeClr val="dk1"/>
              </a:buClr>
              <a:buSzPts val="2200"/>
              <a:buFont typeface="Arial"/>
              <a:buChar char="•"/>
              <a:defRPr sz="2200" b="0" i="0" u="none" strike="noStrike" cap="none">
                <a:solidFill>
                  <a:schemeClr val="dk1"/>
                </a:solidFill>
                <a:latin typeface="Calibri"/>
                <a:ea typeface="Calibri"/>
                <a:cs typeface="Calibri"/>
                <a:sym typeface="Calibri"/>
              </a:defRPr>
            </a:lvl7pPr>
            <a:lvl8pPr marL="3657600" marR="0" lvl="7" indent="-368300" algn="l" rtl="0">
              <a:lnSpc>
                <a:spcPct val="90000"/>
              </a:lnSpc>
              <a:spcBef>
                <a:spcPts val="600"/>
              </a:spcBef>
              <a:spcAft>
                <a:spcPts val="0"/>
              </a:spcAft>
              <a:buClr>
                <a:schemeClr val="dk1"/>
              </a:buClr>
              <a:buSzPts val="2200"/>
              <a:buFont typeface="Arial"/>
              <a:buChar char="•"/>
              <a:defRPr sz="2200" b="0" i="0" u="none" strike="noStrike" cap="none">
                <a:solidFill>
                  <a:schemeClr val="dk1"/>
                </a:solidFill>
                <a:latin typeface="Calibri"/>
                <a:ea typeface="Calibri"/>
                <a:cs typeface="Calibri"/>
                <a:sym typeface="Calibri"/>
              </a:defRPr>
            </a:lvl8pPr>
            <a:lvl9pPr marL="4114800" marR="0" lvl="8" indent="-368300" algn="l" rtl="0">
              <a:lnSpc>
                <a:spcPct val="90000"/>
              </a:lnSpc>
              <a:spcBef>
                <a:spcPts val="600"/>
              </a:spcBef>
              <a:spcAft>
                <a:spcPts val="0"/>
              </a:spcAft>
              <a:buClr>
                <a:schemeClr val="dk1"/>
              </a:buClr>
              <a:buSzPts val="2200"/>
              <a:buFont typeface="Arial"/>
              <a:buChar char="•"/>
              <a:defRPr sz="2200" b="0" i="0" u="none" strike="noStrike" cap="none">
                <a:solidFill>
                  <a:schemeClr val="dk1"/>
                </a:solidFill>
                <a:latin typeface="Calibri"/>
                <a:ea typeface="Calibri"/>
                <a:cs typeface="Calibri"/>
                <a:sym typeface="Calibri"/>
              </a:defRPr>
            </a:lvl9pPr>
          </a:lstStyle>
          <a:p>
            <a:endParaRPr/>
          </a:p>
        </p:txBody>
      </p:sp>
      <p:sp>
        <p:nvSpPr>
          <p:cNvPr id="12" name="Google Shape;12;p15"/>
          <p:cNvSpPr txBox="1">
            <a:spLocks noGrp="1"/>
          </p:cNvSpPr>
          <p:nvPr>
            <p:ph type="dt" idx="10"/>
          </p:nvPr>
        </p:nvSpPr>
        <p:spPr>
          <a:xfrm>
            <a:off x="1005840" y="7627621"/>
            <a:ext cx="3291900" cy="438300"/>
          </a:xfrm>
          <a:prstGeom prst="rect">
            <a:avLst/>
          </a:prstGeom>
          <a:noFill/>
          <a:ln>
            <a:noFill/>
          </a:ln>
        </p:spPr>
        <p:txBody>
          <a:bodyPr spcFirstLastPara="1" wrap="square" lIns="109725" tIns="54850" rIns="109725" bIns="54850" anchor="ctr" anchorCtr="0">
            <a:noAutofit/>
          </a:bodyPr>
          <a:lstStyle>
            <a:lvl1pPr marR="0" lvl="0" algn="l" rtl="0">
              <a:lnSpc>
                <a:spcPct val="100000"/>
              </a:lnSpc>
              <a:spcBef>
                <a:spcPts val="0"/>
              </a:spcBef>
              <a:spcAft>
                <a:spcPts val="0"/>
              </a:spcAft>
              <a:buClr>
                <a:srgbClr val="888888"/>
              </a:buClr>
              <a:buSzPts val="1800"/>
              <a:buFont typeface="Calibri"/>
              <a:buNone/>
              <a:defRPr sz="14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22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22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22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22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22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22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22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2200" b="0" i="0" u="none" strike="noStrike" cap="none">
                <a:solidFill>
                  <a:schemeClr val="dk1"/>
                </a:solidFill>
                <a:latin typeface="Calibri"/>
                <a:ea typeface="Calibri"/>
                <a:cs typeface="Calibri"/>
                <a:sym typeface="Calibri"/>
              </a:defRPr>
            </a:lvl9pPr>
          </a:lstStyle>
          <a:p>
            <a:endParaRPr/>
          </a:p>
        </p:txBody>
      </p:sp>
      <p:sp>
        <p:nvSpPr>
          <p:cNvPr id="13" name="Google Shape;13;p15"/>
          <p:cNvSpPr txBox="1">
            <a:spLocks noGrp="1"/>
          </p:cNvSpPr>
          <p:nvPr>
            <p:ph type="ftr" idx="11"/>
          </p:nvPr>
        </p:nvSpPr>
        <p:spPr>
          <a:xfrm>
            <a:off x="4846320" y="7627621"/>
            <a:ext cx="4937700" cy="438300"/>
          </a:xfrm>
          <a:prstGeom prst="rect">
            <a:avLst/>
          </a:prstGeom>
          <a:noFill/>
          <a:ln>
            <a:noFill/>
          </a:ln>
        </p:spPr>
        <p:txBody>
          <a:bodyPr spcFirstLastPara="1" wrap="square" lIns="109725" tIns="54850" rIns="109725" bIns="54850" anchor="ctr" anchorCtr="0">
            <a:noAutofit/>
          </a:bodyPr>
          <a:lstStyle>
            <a:lvl1pPr marR="0" lvl="0" algn="ctr" rtl="0">
              <a:lnSpc>
                <a:spcPct val="100000"/>
              </a:lnSpc>
              <a:spcBef>
                <a:spcPts val="0"/>
              </a:spcBef>
              <a:spcAft>
                <a:spcPts val="0"/>
              </a:spcAft>
              <a:buClr>
                <a:srgbClr val="888888"/>
              </a:buClr>
              <a:buSzPts val="1800"/>
              <a:buFont typeface="Calibri"/>
              <a:buNone/>
              <a:defRPr sz="14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22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22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22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22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22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22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22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2200" b="0" i="0" u="none" strike="noStrike" cap="none">
                <a:solidFill>
                  <a:schemeClr val="dk1"/>
                </a:solidFill>
                <a:latin typeface="Calibri"/>
                <a:ea typeface="Calibri"/>
                <a:cs typeface="Calibri"/>
                <a:sym typeface="Calibri"/>
              </a:defRPr>
            </a:lvl9pPr>
          </a:lstStyle>
          <a:p>
            <a:endParaRPr/>
          </a:p>
        </p:txBody>
      </p:sp>
      <p:sp>
        <p:nvSpPr>
          <p:cNvPr id="14" name="Google Shape;14;p15"/>
          <p:cNvSpPr txBox="1">
            <a:spLocks noGrp="1"/>
          </p:cNvSpPr>
          <p:nvPr>
            <p:ph type="sldNum" idx="12"/>
          </p:nvPr>
        </p:nvSpPr>
        <p:spPr>
          <a:xfrm>
            <a:off x="10332720" y="7627621"/>
            <a:ext cx="3291900" cy="438300"/>
          </a:xfrm>
          <a:prstGeom prst="rect">
            <a:avLst/>
          </a:prstGeom>
          <a:noFill/>
          <a:ln>
            <a:noFill/>
          </a:ln>
        </p:spPr>
        <p:txBody>
          <a:bodyPr spcFirstLastPara="1" wrap="square" lIns="109725" tIns="54850" rIns="109725" bIns="54850" anchor="ctr" anchorCtr="0">
            <a:noAutofit/>
          </a:bodyPr>
          <a:lstStyle>
            <a:lvl1pPr marL="0" marR="0" lvl="0" indent="0" algn="r" rtl="0">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1400"/>
              <a:buFont typeface="Calibri"/>
              <a:buNone/>
              <a:defRPr sz="1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8"/>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notesSlide" Target="../notesSlides/notesSlide1.xml" /><Relationship Id="rId1" Type="http://schemas.openxmlformats.org/officeDocument/2006/relationships/slideLayout" Target="../slideLayouts/slideLayout1.xml" /><Relationship Id="rId6" Type="http://schemas.openxmlformats.org/officeDocument/2006/relationships/image" Target="../media/image9.png" /><Relationship Id="rId5" Type="http://schemas.openxmlformats.org/officeDocument/2006/relationships/image" Target="../media/image8.png" /><Relationship Id="rId4" Type="http://schemas.openxmlformats.org/officeDocument/2006/relationships/image" Target="../media/image7.png"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1.xml" /></Relationships>
</file>

<file path=ppt/slides/_rels/slide11.xml.rels><?xml version="1.0" encoding="UTF-8" standalone="yes"?>
<Relationships xmlns="http://schemas.openxmlformats.org/package/2006/relationships"><Relationship Id="rId3" Type="http://schemas.openxmlformats.org/officeDocument/2006/relationships/image" Target="../media/image19.png" /><Relationship Id="rId2" Type="http://schemas.openxmlformats.org/officeDocument/2006/relationships/notesSlide" Target="../notesSlides/notesSlide11.xml" /><Relationship Id="rId1" Type="http://schemas.openxmlformats.org/officeDocument/2006/relationships/slideLayout" Target="../slideLayouts/slideLayout11.xml" /></Relationships>
</file>

<file path=ppt/slides/_rels/slide12.xml.rels><?xml version="1.0" encoding="UTF-8" standalone="yes"?>
<Relationships xmlns="http://schemas.openxmlformats.org/package/2006/relationships"><Relationship Id="rId3" Type="http://schemas.openxmlformats.org/officeDocument/2006/relationships/image" Target="../media/image20.png" /><Relationship Id="rId2" Type="http://schemas.openxmlformats.org/officeDocument/2006/relationships/notesSlide" Target="../notesSlides/notesSlide12.xml" /><Relationship Id="rId1" Type="http://schemas.openxmlformats.org/officeDocument/2006/relationships/slideLayout" Target="../slideLayouts/slideLayout11.xml" /></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 /><Relationship Id="rId1" Type="http://schemas.openxmlformats.org/officeDocument/2006/relationships/slideLayout" Target="../slideLayouts/slideLayout11.xml" /></Relationships>
</file>

<file path=ppt/slides/_rels/slide14.xml.rels><?xml version="1.0" encoding="UTF-8" standalone="yes"?>
<Relationships xmlns="http://schemas.openxmlformats.org/package/2006/relationships"><Relationship Id="rId3" Type="http://schemas.openxmlformats.org/officeDocument/2006/relationships/image" Target="../media/image21.png" /><Relationship Id="rId2" Type="http://schemas.openxmlformats.org/officeDocument/2006/relationships/notesSlide" Target="../notesSlides/notesSlide14.xml" /><Relationship Id="rId1" Type="http://schemas.openxmlformats.org/officeDocument/2006/relationships/slideLayout" Target="../slideLayouts/slideLayout11.xml" /></Relationships>
</file>

<file path=ppt/slides/_rels/slide2.xml.rels><?xml version="1.0" encoding="UTF-8" standalone="yes"?>
<Relationships xmlns="http://schemas.openxmlformats.org/package/2006/relationships"><Relationship Id="rId3" Type="http://schemas.openxmlformats.org/officeDocument/2006/relationships/image" Target="../media/image10.png" /><Relationship Id="rId2" Type="http://schemas.openxmlformats.org/officeDocument/2006/relationships/notesSlide" Target="../notesSlides/notesSlide2.xml" /><Relationship Id="rId1" Type="http://schemas.openxmlformats.org/officeDocument/2006/relationships/slideLayout" Target="../slideLayouts/slideLayout11.xml" /></Relationships>
</file>

<file path=ppt/slides/_rels/slide3.xml.rels><?xml version="1.0" encoding="UTF-8" standalone="yes"?>
<Relationships xmlns="http://schemas.openxmlformats.org/package/2006/relationships"><Relationship Id="rId3" Type="http://schemas.openxmlformats.org/officeDocument/2006/relationships/image" Target="../media/image11.jpg" /><Relationship Id="rId2" Type="http://schemas.openxmlformats.org/officeDocument/2006/relationships/notesSlide" Target="../notesSlides/notesSlide3.xml" /><Relationship Id="rId1" Type="http://schemas.openxmlformats.org/officeDocument/2006/relationships/slideLayout" Target="../slideLayouts/slideLayout11.xml" /></Relationships>
</file>

<file path=ppt/slides/_rels/slide4.xml.rels><?xml version="1.0" encoding="UTF-8" standalone="yes"?>
<Relationships xmlns="http://schemas.openxmlformats.org/package/2006/relationships"><Relationship Id="rId3" Type="http://schemas.openxmlformats.org/officeDocument/2006/relationships/image" Target="../media/image12.png" /><Relationship Id="rId2" Type="http://schemas.openxmlformats.org/officeDocument/2006/relationships/notesSlide" Target="../notesSlides/notesSlide4.xml" /><Relationship Id="rId1" Type="http://schemas.openxmlformats.org/officeDocument/2006/relationships/slideLayout" Target="../slideLayouts/slideLayout11.xml" /></Relationships>
</file>

<file path=ppt/slides/_rels/slide5.xml.rels><?xml version="1.0" encoding="UTF-8" standalone="yes"?>
<Relationships xmlns="http://schemas.openxmlformats.org/package/2006/relationships"><Relationship Id="rId3" Type="http://schemas.openxmlformats.org/officeDocument/2006/relationships/image" Target="../media/image13.png" /><Relationship Id="rId2" Type="http://schemas.openxmlformats.org/officeDocument/2006/relationships/notesSlide" Target="../notesSlides/notesSlide5.xml" /><Relationship Id="rId1" Type="http://schemas.openxmlformats.org/officeDocument/2006/relationships/slideLayout" Target="../slideLayouts/slideLayout11.xml" /></Relationships>
</file>

<file path=ppt/slides/_rels/slide6.xml.rels><?xml version="1.0" encoding="UTF-8" standalone="yes"?>
<Relationships xmlns="http://schemas.openxmlformats.org/package/2006/relationships"><Relationship Id="rId3" Type="http://schemas.openxmlformats.org/officeDocument/2006/relationships/image" Target="../media/image14.jpg" /><Relationship Id="rId2" Type="http://schemas.openxmlformats.org/officeDocument/2006/relationships/notesSlide" Target="../notesSlides/notesSlide6.xml" /><Relationship Id="rId1" Type="http://schemas.openxmlformats.org/officeDocument/2006/relationships/slideLayout" Target="../slideLayouts/slideLayout11.xml" /></Relationships>
</file>

<file path=ppt/slides/_rels/slide7.xml.rels><?xml version="1.0" encoding="UTF-8" standalone="yes"?>
<Relationships xmlns="http://schemas.openxmlformats.org/package/2006/relationships"><Relationship Id="rId3" Type="http://schemas.openxmlformats.org/officeDocument/2006/relationships/image" Target="../media/image15.png" /><Relationship Id="rId2" Type="http://schemas.openxmlformats.org/officeDocument/2006/relationships/notesSlide" Target="../notesSlides/notesSlide7.xml" /><Relationship Id="rId1" Type="http://schemas.openxmlformats.org/officeDocument/2006/relationships/slideLayout" Target="../slideLayouts/slideLayout11.xml" /></Relationships>
</file>

<file path=ppt/slides/_rels/slide8.xml.rels><?xml version="1.0" encoding="UTF-8" standalone="yes"?>
<Relationships xmlns="http://schemas.openxmlformats.org/package/2006/relationships"><Relationship Id="rId3" Type="http://schemas.openxmlformats.org/officeDocument/2006/relationships/image" Target="../media/image16.png" /><Relationship Id="rId2" Type="http://schemas.openxmlformats.org/officeDocument/2006/relationships/notesSlide" Target="../notesSlides/notesSlide8.xml" /><Relationship Id="rId1" Type="http://schemas.openxmlformats.org/officeDocument/2006/relationships/slideLayout" Target="../slideLayouts/slideLayout11.xml" /><Relationship Id="rId4" Type="http://schemas.openxmlformats.org/officeDocument/2006/relationships/image" Target="../media/image17.png" /></Relationships>
</file>

<file path=ppt/slides/_rels/slide9.xml.rels><?xml version="1.0" encoding="UTF-8" standalone="yes"?>
<Relationships xmlns="http://schemas.openxmlformats.org/package/2006/relationships"><Relationship Id="rId3" Type="http://schemas.openxmlformats.org/officeDocument/2006/relationships/image" Target="../media/image18.png" /><Relationship Id="rId2" Type="http://schemas.openxmlformats.org/officeDocument/2006/relationships/notesSlide" Target="../notesSlides/notesSlide9.xml" /><Relationship Id="rId1" Type="http://schemas.openxmlformats.org/officeDocument/2006/relationships/slideLayout" Target="../slideLayouts/slideLayout1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
          <p:cNvSpPr txBox="1">
            <a:spLocks noGrp="1"/>
          </p:cNvSpPr>
          <p:nvPr>
            <p:ph type="ctrTitle"/>
          </p:nvPr>
        </p:nvSpPr>
        <p:spPr>
          <a:xfrm>
            <a:off x="9908888" y="3288318"/>
            <a:ext cx="4480200" cy="2797800"/>
          </a:xfrm>
          <a:prstGeom prst="rect">
            <a:avLst/>
          </a:prstGeom>
          <a:noFill/>
          <a:ln>
            <a:noFill/>
          </a:ln>
        </p:spPr>
        <p:txBody>
          <a:bodyPr spcFirstLastPara="1" wrap="square" lIns="109725" tIns="54850" rIns="109725" bIns="54850" anchor="b" anchorCtr="0">
            <a:noAutofit/>
          </a:bodyPr>
          <a:lstStyle/>
          <a:p>
            <a:pPr marL="0" lvl="0" indent="0" algn="ctr" rtl="0">
              <a:lnSpc>
                <a:spcPct val="90000"/>
              </a:lnSpc>
              <a:spcBef>
                <a:spcPts val="0"/>
              </a:spcBef>
              <a:spcAft>
                <a:spcPts val="0"/>
              </a:spcAft>
              <a:buClr>
                <a:schemeClr val="dk1"/>
              </a:buClr>
              <a:buSzPts val="7200"/>
              <a:buFont typeface="Calibri"/>
              <a:buNone/>
            </a:pPr>
            <a:br>
              <a:rPr lang="en-US" sz="2900" b="1">
                <a:solidFill>
                  <a:srgbClr val="C00000"/>
                </a:solidFill>
                <a:latin typeface="Times New Roman"/>
                <a:ea typeface="Times New Roman"/>
                <a:cs typeface="Times New Roman"/>
                <a:sym typeface="Times New Roman"/>
              </a:rPr>
            </a:br>
            <a:br>
              <a:rPr lang="en-US" sz="2900" b="1">
                <a:solidFill>
                  <a:srgbClr val="C00000"/>
                </a:solidFill>
                <a:latin typeface="Times New Roman"/>
                <a:ea typeface="Times New Roman"/>
                <a:cs typeface="Times New Roman"/>
                <a:sym typeface="Times New Roman"/>
              </a:rPr>
            </a:br>
            <a:br>
              <a:rPr lang="en-US" sz="2900" b="1">
                <a:solidFill>
                  <a:srgbClr val="C00000"/>
                </a:solidFill>
                <a:latin typeface="Times New Roman"/>
                <a:ea typeface="Times New Roman"/>
                <a:cs typeface="Times New Roman"/>
                <a:sym typeface="Times New Roman"/>
              </a:rPr>
            </a:br>
            <a:endParaRPr sz="2900">
              <a:solidFill>
                <a:srgbClr val="C00000"/>
              </a:solidFill>
            </a:endParaRPr>
          </a:p>
        </p:txBody>
      </p:sp>
      <p:sp>
        <p:nvSpPr>
          <p:cNvPr id="125" name="Google Shape;125;p1"/>
          <p:cNvSpPr txBox="1"/>
          <p:nvPr/>
        </p:nvSpPr>
        <p:spPr>
          <a:xfrm>
            <a:off x="624300" y="1710691"/>
            <a:ext cx="13381800" cy="5311200"/>
          </a:xfrm>
          <a:prstGeom prst="rect">
            <a:avLst/>
          </a:prstGeom>
          <a:noFill/>
          <a:ln w="9525" cap="flat" cmpd="sng">
            <a:solidFill>
              <a:schemeClr val="lt1"/>
            </a:solidFill>
            <a:prstDash val="solid"/>
            <a:round/>
            <a:headEnd type="none" w="sm" len="sm"/>
            <a:tailEnd type="none" w="sm" len="sm"/>
          </a:ln>
        </p:spPr>
        <p:txBody>
          <a:bodyPr spcFirstLastPara="1" wrap="square" lIns="109725" tIns="109725" rIns="109725" bIns="109725" anchor="t" anchorCtr="0">
            <a:noAutofit/>
          </a:bodyPr>
          <a:lstStyle/>
          <a:p>
            <a:pPr marL="0" marR="0" lvl="0" indent="0" algn="ctr" rtl="0">
              <a:lnSpc>
                <a:spcPct val="100000"/>
              </a:lnSpc>
              <a:spcBef>
                <a:spcPts val="0"/>
              </a:spcBef>
              <a:spcAft>
                <a:spcPts val="0"/>
              </a:spcAft>
              <a:buClr>
                <a:srgbClr val="000000"/>
              </a:buClr>
              <a:buSzPts val="2900"/>
              <a:buFont typeface="Arial"/>
              <a:buNone/>
            </a:pPr>
            <a:r>
              <a:rPr lang="en-US" sz="2900" b="1" i="0" u="sng" strike="noStrike" cap="none">
                <a:solidFill>
                  <a:srgbClr val="15537E"/>
                </a:solidFill>
                <a:latin typeface="Times New Roman"/>
                <a:ea typeface="Times New Roman"/>
                <a:cs typeface="Times New Roman"/>
                <a:sym typeface="Times New Roman"/>
              </a:rPr>
              <a:t>Department of Computer Engineering</a:t>
            </a:r>
            <a:r>
              <a:rPr lang="en-US" sz="2400" b="1" i="0" u="sng" strike="noStrike" cap="none">
                <a:solidFill>
                  <a:srgbClr val="15537E"/>
                </a:solidFill>
                <a:latin typeface="Times New Roman"/>
                <a:ea typeface="Times New Roman"/>
                <a:cs typeface="Times New Roman"/>
                <a:sym typeface="Times New Roman"/>
              </a:rPr>
              <a:t> </a:t>
            </a:r>
            <a:endParaRPr sz="2400" b="1" i="0" u="sng" strike="noStrike" cap="none">
              <a:solidFill>
                <a:srgbClr val="15537E"/>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a:solidFill>
                  <a:srgbClr val="15537E"/>
                </a:solidFill>
                <a:latin typeface="Times New Roman"/>
                <a:ea typeface="Times New Roman"/>
                <a:cs typeface="Times New Roman"/>
                <a:sym typeface="Times New Roman"/>
              </a:rPr>
              <a:t>Academic Year 2024-25</a:t>
            </a:r>
            <a:endParaRPr sz="2400" b="1" i="0" u="none" strike="noStrike" cap="none">
              <a:solidFill>
                <a:srgbClr val="15537E"/>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400"/>
              <a:buFont typeface="Arial"/>
              <a:buNone/>
            </a:pPr>
            <a:endParaRPr sz="3500" b="1" i="0" u="none" strike="noStrike" cap="none">
              <a:solidFill>
                <a:schemeClr val="dk1"/>
              </a:solidFill>
              <a:latin typeface="Times New Roman"/>
              <a:ea typeface="Times New Roman"/>
              <a:cs typeface="Times New Roman"/>
              <a:sym typeface="Times New Roman"/>
            </a:endParaRPr>
          </a:p>
          <a:p>
            <a:pPr marL="0" marR="0" lvl="0" indent="0" algn="ctr" rtl="0">
              <a:lnSpc>
                <a:spcPct val="125000"/>
              </a:lnSpc>
              <a:spcBef>
                <a:spcPts val="0"/>
              </a:spcBef>
              <a:spcAft>
                <a:spcPts val="0"/>
              </a:spcAft>
              <a:buClr>
                <a:srgbClr val="1F1E1E"/>
              </a:buClr>
              <a:buSzPts val="7000"/>
              <a:buFont typeface="Red Hat Text"/>
              <a:buNone/>
            </a:pPr>
            <a:r>
              <a:rPr lang="en-US" sz="3500" b="1" i="0" u="none" strike="noStrike" cap="none">
                <a:solidFill>
                  <a:srgbClr val="C00000"/>
                </a:solidFill>
                <a:latin typeface="Times New Roman"/>
                <a:ea typeface="Times New Roman"/>
                <a:cs typeface="Times New Roman"/>
                <a:sym typeface="Times New Roman"/>
              </a:rPr>
              <a:t>Case Study: Environmental Domain</a:t>
            </a:r>
            <a:endParaRPr/>
          </a:p>
          <a:p>
            <a:pPr marL="0" marR="0" lvl="0" indent="0" algn="ctr" rtl="0">
              <a:lnSpc>
                <a:spcPct val="125000"/>
              </a:lnSpc>
              <a:spcBef>
                <a:spcPts val="0"/>
              </a:spcBef>
              <a:spcAft>
                <a:spcPts val="0"/>
              </a:spcAft>
              <a:buClr>
                <a:srgbClr val="1F1E1E"/>
              </a:buClr>
              <a:buSzPts val="7000"/>
              <a:buFont typeface="Red Hat Text"/>
              <a:buNone/>
            </a:pPr>
            <a:r>
              <a:rPr lang="en-US" sz="2800" b="1" i="0" u="sng" strike="noStrike" cap="none">
                <a:solidFill>
                  <a:srgbClr val="C00000"/>
                </a:solidFill>
                <a:latin typeface="Times New Roman"/>
                <a:ea typeface="Times New Roman"/>
                <a:cs typeface="Times New Roman"/>
                <a:sym typeface="Times New Roman"/>
              </a:rPr>
              <a:t>Problem</a:t>
            </a:r>
            <a:r>
              <a:rPr lang="en-US" sz="2800" b="1" i="0" u="none" strike="noStrike" cap="none">
                <a:solidFill>
                  <a:srgbClr val="C00000"/>
                </a:solidFill>
                <a:latin typeface="Times New Roman"/>
                <a:ea typeface="Times New Roman"/>
                <a:cs typeface="Times New Roman"/>
                <a:sym typeface="Times New Roman"/>
              </a:rPr>
              <a:t>: Multiple linear regression comment on Correlation with proper example</a:t>
            </a:r>
            <a:endParaRPr/>
          </a:p>
          <a:p>
            <a:pPr marL="0" marR="0" lvl="0" indent="0" algn="ctr" rtl="0">
              <a:lnSpc>
                <a:spcPct val="125000"/>
              </a:lnSpc>
              <a:spcBef>
                <a:spcPts val="0"/>
              </a:spcBef>
              <a:spcAft>
                <a:spcPts val="0"/>
              </a:spcAft>
              <a:buClr>
                <a:srgbClr val="1F1E1E"/>
              </a:buClr>
              <a:buSzPts val="7000"/>
              <a:buFont typeface="Red Hat Text"/>
              <a:buNone/>
            </a:pPr>
            <a:endParaRPr sz="2800" b="1" i="0" u="none" strike="noStrike" cap="none">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200"/>
              <a:buFont typeface="Arial"/>
              <a:buNone/>
            </a:pPr>
            <a:r>
              <a:rPr lang="en-US" sz="2200" b="1" i="0" u="sng" strike="noStrike" cap="none">
                <a:solidFill>
                  <a:srgbClr val="C00000"/>
                </a:solidFill>
                <a:latin typeface="Times New Roman"/>
                <a:ea typeface="Times New Roman"/>
                <a:cs typeface="Times New Roman"/>
                <a:sym typeface="Times New Roman"/>
              </a:rPr>
              <a:t>Group Members:</a:t>
            </a:r>
            <a:r>
              <a:rPr lang="en-US" sz="2200" b="1" i="0" u="none" strike="noStrike" cap="none">
                <a:solidFill>
                  <a:srgbClr val="C00000"/>
                </a:solidFill>
                <a:latin typeface="Times New Roman"/>
                <a:ea typeface="Times New Roman"/>
                <a:cs typeface="Times New Roman"/>
                <a:sym typeface="Times New Roman"/>
              </a:rPr>
              <a:t>      </a:t>
            </a:r>
            <a:endParaRPr sz="2200" b="1" i="0" u="none" strike="noStrike" cap="none">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C00000"/>
                </a:solidFill>
                <a:latin typeface="Times New Roman"/>
                <a:ea typeface="Times New Roman"/>
                <a:cs typeface="Times New Roman"/>
                <a:sym typeface="Times New Roman"/>
              </a:rPr>
              <a:t>Pratul Jagtap – TY-A-46</a:t>
            </a:r>
            <a:endParaRPr sz="2200" b="1" i="0" u="none" strike="noStrike" cap="none">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C00000"/>
                </a:solidFill>
                <a:latin typeface="Times New Roman"/>
                <a:ea typeface="Times New Roman"/>
                <a:cs typeface="Times New Roman"/>
                <a:sym typeface="Times New Roman"/>
              </a:rPr>
              <a:t> Pranav Lohar – TY-A-53</a:t>
            </a:r>
            <a:endParaRPr sz="2200" b="1" i="0" u="none" strike="noStrike" cap="none">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C00000"/>
                </a:solidFill>
                <a:latin typeface="Times New Roman"/>
                <a:ea typeface="Times New Roman"/>
                <a:cs typeface="Times New Roman"/>
                <a:sym typeface="Times New Roman"/>
              </a:rPr>
              <a:t>Raj More – TY-A-61</a:t>
            </a:r>
            <a:endParaRPr sz="1800" b="0" i="0" u="none" strike="noStrike" cap="none">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200"/>
              <a:buFont typeface="Arial"/>
              <a:buNone/>
            </a:pPr>
            <a:endParaRPr sz="1800" b="0" i="0" u="none" strike="noStrike" cap="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900"/>
              <a:buFont typeface="Arial"/>
              <a:buNone/>
            </a:pPr>
            <a:r>
              <a:rPr lang="en-US" sz="2900" b="1" i="0" u="none" strike="noStrike" cap="none">
                <a:solidFill>
                  <a:schemeClr val="dk1"/>
                </a:solidFill>
                <a:latin typeface="Times New Roman"/>
                <a:ea typeface="Times New Roman"/>
                <a:cs typeface="Times New Roman"/>
                <a:sym typeface="Times New Roman"/>
              </a:rPr>
              <a:t> </a:t>
            </a:r>
            <a:r>
              <a:rPr lang="en-US" sz="2200" b="1" i="0" u="sng" strike="noStrike" cap="none">
                <a:solidFill>
                  <a:srgbClr val="C00000"/>
                </a:solidFill>
                <a:latin typeface="Times New Roman"/>
                <a:ea typeface="Times New Roman"/>
                <a:cs typeface="Times New Roman"/>
                <a:sym typeface="Times New Roman"/>
              </a:rPr>
              <a:t>Guide:</a:t>
            </a:r>
            <a:endParaRPr sz="2200" b="1" i="0" u="sng" strike="noStrike" cap="none">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900"/>
              <a:buFont typeface="Arial"/>
              <a:buNone/>
            </a:pPr>
            <a:r>
              <a:rPr lang="en-US" sz="2200" b="1" i="0" u="none" strike="noStrike" cap="none">
                <a:solidFill>
                  <a:srgbClr val="C00000"/>
                </a:solidFill>
                <a:latin typeface="Times New Roman"/>
                <a:ea typeface="Times New Roman"/>
                <a:cs typeface="Times New Roman"/>
                <a:sym typeface="Times New Roman"/>
              </a:rPr>
              <a:t>Dr. Jyoti Wadmare</a:t>
            </a:r>
            <a:endParaRPr sz="2200" b="1" i="0" u="none" strike="noStrike" cap="none">
              <a:solidFill>
                <a:srgbClr val="C00000"/>
              </a:solidFill>
              <a:latin typeface="Times New Roman"/>
              <a:ea typeface="Times New Roman"/>
              <a:cs typeface="Times New Roman"/>
              <a:sym typeface="Times New Roman"/>
            </a:endParaRPr>
          </a:p>
          <a:p>
            <a:pPr marL="0" marR="0" lvl="0" indent="0" algn="r" rtl="0">
              <a:lnSpc>
                <a:spcPct val="100000"/>
              </a:lnSpc>
              <a:spcBef>
                <a:spcPts val="0"/>
              </a:spcBef>
              <a:spcAft>
                <a:spcPts val="0"/>
              </a:spcAft>
              <a:buClr>
                <a:srgbClr val="000000"/>
              </a:buClr>
              <a:buSzPts val="3500"/>
              <a:buFont typeface="Arial"/>
              <a:buNone/>
            </a:pPr>
            <a:endParaRPr sz="2200" b="1" i="0" u="none" strike="noStrike" cap="none">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3500"/>
              <a:buFont typeface="Arial"/>
              <a:buNone/>
            </a:pPr>
            <a:endParaRPr sz="3500" b="0" i="0" u="none" strike="noStrike" cap="none">
              <a:solidFill>
                <a:schemeClr val="dk1"/>
              </a:solidFill>
              <a:latin typeface="Times New Roman"/>
              <a:ea typeface="Times New Roman"/>
              <a:cs typeface="Times New Roman"/>
              <a:sym typeface="Times New Roman"/>
            </a:endParaRPr>
          </a:p>
        </p:txBody>
      </p:sp>
      <p:pic>
        <p:nvPicPr>
          <p:cNvPr id="126" name="Google Shape;126;p1"/>
          <p:cNvPicPr preferRelativeResize="0"/>
          <p:nvPr/>
        </p:nvPicPr>
        <p:blipFill rotWithShape="1">
          <a:blip r:embed="rId3">
            <a:alphaModFix/>
          </a:blip>
          <a:srcRect/>
          <a:stretch/>
        </p:blipFill>
        <p:spPr>
          <a:xfrm rot="5400000">
            <a:off x="5792976" y="1865237"/>
            <a:ext cx="573669" cy="12159612"/>
          </a:xfrm>
          <a:prstGeom prst="rect">
            <a:avLst/>
          </a:prstGeom>
          <a:noFill/>
          <a:ln>
            <a:noFill/>
          </a:ln>
        </p:spPr>
      </p:pic>
      <p:pic>
        <p:nvPicPr>
          <p:cNvPr id="127" name="Google Shape;127;p1"/>
          <p:cNvPicPr preferRelativeResize="0"/>
          <p:nvPr/>
        </p:nvPicPr>
        <p:blipFill rotWithShape="1">
          <a:blip r:embed="rId4">
            <a:alphaModFix/>
          </a:blip>
          <a:srcRect/>
          <a:stretch/>
        </p:blipFill>
        <p:spPr>
          <a:xfrm rot="5400000">
            <a:off x="13102145" y="6709554"/>
            <a:ext cx="573670" cy="2490005"/>
          </a:xfrm>
          <a:prstGeom prst="rect">
            <a:avLst/>
          </a:prstGeom>
          <a:noFill/>
          <a:ln>
            <a:noFill/>
          </a:ln>
        </p:spPr>
      </p:pic>
      <p:pic>
        <p:nvPicPr>
          <p:cNvPr id="128" name="Google Shape;128;p1"/>
          <p:cNvPicPr preferRelativeResize="0"/>
          <p:nvPr/>
        </p:nvPicPr>
        <p:blipFill rotWithShape="1">
          <a:blip r:embed="rId5">
            <a:alphaModFix/>
          </a:blip>
          <a:srcRect/>
          <a:stretch/>
        </p:blipFill>
        <p:spPr>
          <a:xfrm rot="5400000">
            <a:off x="225992" y="7046712"/>
            <a:ext cx="415298" cy="867275"/>
          </a:xfrm>
          <a:prstGeom prst="rect">
            <a:avLst/>
          </a:prstGeom>
          <a:noFill/>
          <a:ln>
            <a:noFill/>
          </a:ln>
        </p:spPr>
      </p:pic>
      <p:pic>
        <p:nvPicPr>
          <p:cNvPr id="129" name="Google Shape;129;p1"/>
          <p:cNvPicPr preferRelativeResize="0"/>
          <p:nvPr/>
        </p:nvPicPr>
        <p:blipFill rotWithShape="1">
          <a:blip r:embed="rId6">
            <a:alphaModFix/>
          </a:blip>
          <a:srcRect/>
          <a:stretch/>
        </p:blipFill>
        <p:spPr>
          <a:xfrm>
            <a:off x="250246" y="134809"/>
            <a:ext cx="14129908" cy="166251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10"/>
          <p:cNvSpPr txBox="1">
            <a:spLocks noGrp="1"/>
          </p:cNvSpPr>
          <p:nvPr>
            <p:ph type="title"/>
          </p:nvPr>
        </p:nvSpPr>
        <p:spPr>
          <a:xfrm>
            <a:off x="3247040" y="172995"/>
            <a:ext cx="8136320" cy="664797"/>
          </a:xfrm>
          <a:prstGeom prst="rect">
            <a:avLst/>
          </a:prstGeom>
          <a:noFill/>
          <a:ln>
            <a:noFill/>
          </a:ln>
        </p:spPr>
        <p:txBody>
          <a:bodyPr spcFirstLastPara="1" wrap="square" lIns="0" tIns="0" rIns="0" bIns="0" anchor="t" anchorCtr="0">
            <a:spAutoFit/>
          </a:bodyPr>
          <a:lstStyle/>
          <a:p>
            <a:pPr marL="0" lvl="0" indent="0" algn="ctr" rtl="0">
              <a:lnSpc>
                <a:spcPct val="100000"/>
              </a:lnSpc>
              <a:spcBef>
                <a:spcPts val="0"/>
              </a:spcBef>
              <a:spcAft>
                <a:spcPts val="0"/>
              </a:spcAft>
              <a:buSzPts val="1400"/>
              <a:buNone/>
            </a:pPr>
            <a:r>
              <a:rPr lang="en-US" sz="4320" b="0">
                <a:latin typeface="Times New Roman"/>
                <a:ea typeface="Times New Roman"/>
                <a:cs typeface="Times New Roman"/>
                <a:sym typeface="Times New Roman"/>
              </a:rPr>
              <a:t>Methodology</a:t>
            </a:r>
            <a:endParaRPr sz="4320" b="0">
              <a:latin typeface="Times New Roman"/>
              <a:ea typeface="Times New Roman"/>
              <a:cs typeface="Times New Roman"/>
              <a:sym typeface="Times New Roman"/>
            </a:endParaRPr>
          </a:p>
        </p:txBody>
      </p:sp>
      <p:sp>
        <p:nvSpPr>
          <p:cNvPr id="203" name="Google Shape;203;p10"/>
          <p:cNvSpPr txBox="1"/>
          <p:nvPr/>
        </p:nvSpPr>
        <p:spPr>
          <a:xfrm>
            <a:off x="753762" y="1316919"/>
            <a:ext cx="12603892" cy="489364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0" i="0" u="none" strike="noStrike" cap="none">
                <a:solidFill>
                  <a:srgbClr val="C00000"/>
                </a:solidFill>
                <a:latin typeface="Times New Roman"/>
                <a:ea typeface="Times New Roman"/>
                <a:cs typeface="Times New Roman"/>
                <a:sym typeface="Times New Roman"/>
              </a:rPr>
              <a:t>Correlation:</a:t>
            </a:r>
            <a:endParaRPr/>
          </a:p>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rgbClr val="C00000"/>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Clr>
                <a:schemeClr val="dk1"/>
              </a:buClr>
              <a:buSzPts val="1100"/>
              <a:buFont typeface="Arial"/>
              <a:buNone/>
            </a:pPr>
            <a:r>
              <a:rPr lang="en-US" sz="2400" b="0" i="0" u="none" strike="noStrike" cap="none">
                <a:solidFill>
                  <a:srgbClr val="C00000"/>
                </a:solidFill>
                <a:latin typeface="Times New Roman"/>
                <a:ea typeface="Times New Roman"/>
                <a:cs typeface="Times New Roman"/>
                <a:sym typeface="Times New Roman"/>
              </a:rPr>
              <a:t>Correlation measures the strength and direction of a linear relationship between two variables. It helps determine which features are strongly related (positive or negative) to the target variable and which are unrelated to the same.</a:t>
            </a:r>
            <a:endParaRPr/>
          </a:p>
          <a:p>
            <a:pPr marL="0" marR="0" lvl="0" indent="0" algn="just" rtl="0">
              <a:lnSpc>
                <a:spcPct val="100000"/>
              </a:lnSpc>
              <a:spcBef>
                <a:spcPts val="0"/>
              </a:spcBef>
              <a:spcAft>
                <a:spcPts val="0"/>
              </a:spcAft>
              <a:buClr>
                <a:schemeClr val="dk1"/>
              </a:buClr>
              <a:buSzPts val="1100"/>
              <a:buFont typeface="Arial"/>
              <a:buNone/>
            </a:pPr>
            <a:endParaRPr sz="2400" b="0" i="0" u="none" strike="noStrike" cap="none">
              <a:solidFill>
                <a:srgbClr val="C00000"/>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Clr>
                <a:schemeClr val="dk1"/>
              </a:buClr>
              <a:buSzPts val="1100"/>
              <a:buFont typeface="Arial"/>
              <a:buNone/>
            </a:pPr>
            <a:r>
              <a:rPr lang="en-US" sz="2400" b="0" i="0" u="none" strike="noStrike" cap="none">
                <a:solidFill>
                  <a:srgbClr val="C00000"/>
                </a:solidFill>
                <a:latin typeface="Times New Roman"/>
                <a:ea typeface="Times New Roman"/>
                <a:cs typeface="Times New Roman"/>
                <a:sym typeface="Times New Roman"/>
              </a:rPr>
              <a:t>The Coefficient of Correlation’s value ranges between -1 and 1, where:</a:t>
            </a:r>
            <a:endParaRPr/>
          </a:p>
          <a:p>
            <a:pPr marL="0" marR="0" lvl="0" indent="0" algn="just" rtl="0">
              <a:lnSpc>
                <a:spcPct val="100000"/>
              </a:lnSpc>
              <a:spcBef>
                <a:spcPts val="0"/>
              </a:spcBef>
              <a:spcAft>
                <a:spcPts val="0"/>
              </a:spcAft>
              <a:buClr>
                <a:schemeClr val="dk1"/>
              </a:buClr>
              <a:buSzPts val="1100"/>
              <a:buFont typeface="Arial"/>
              <a:buNone/>
            </a:pPr>
            <a:endParaRPr sz="2400" b="0" i="0" u="none" strike="noStrike" cap="none">
              <a:solidFill>
                <a:schemeClr val="dk1"/>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Clr>
                <a:schemeClr val="dk1"/>
              </a:buClr>
              <a:buSzPts val="1100"/>
              <a:buFont typeface="Arial"/>
              <a:buNone/>
            </a:pPr>
            <a:endParaRPr sz="2400" b="0" i="0" u="none" strike="noStrike" cap="none">
              <a:solidFill>
                <a:schemeClr val="dk1"/>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Clr>
                <a:schemeClr val="dk1"/>
              </a:buClr>
              <a:buSzPts val="1100"/>
              <a:buFont typeface="Arial"/>
              <a:buNone/>
            </a:pPr>
            <a:endParaRPr sz="2400" b="0" i="0" u="none" strike="noStrike" cap="none">
              <a:solidFill>
                <a:schemeClr val="dk1"/>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Clr>
                <a:schemeClr val="dk1"/>
              </a:buClr>
              <a:buSzPts val="1100"/>
              <a:buFont typeface="Arial"/>
              <a:buNone/>
            </a:pPr>
            <a:endParaRPr sz="2400" b="0" i="0" u="none" strike="noStrike" cap="none">
              <a:solidFill>
                <a:schemeClr val="dk1"/>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Clr>
                <a:schemeClr val="dk1"/>
              </a:buClr>
              <a:buSzPts val="1100"/>
              <a:buFont typeface="Arial"/>
              <a:buNone/>
            </a:pPr>
            <a:endParaRPr sz="2400" b="0" i="0" u="none" strike="noStrike" cap="none">
              <a:solidFill>
                <a:schemeClr val="dk1"/>
              </a:solidFill>
              <a:latin typeface="Times New Roman"/>
              <a:ea typeface="Times New Roman"/>
              <a:cs typeface="Times New Roman"/>
              <a:sym typeface="Times New Roman"/>
            </a:endParaRPr>
          </a:p>
          <a:p>
            <a:pPr marL="287338" marR="0" lvl="8" indent="0" algn="l" rtl="0">
              <a:lnSpc>
                <a:spcPct val="100000"/>
              </a:lnSpc>
              <a:spcBef>
                <a:spcPts val="0"/>
              </a:spcBef>
              <a:spcAft>
                <a:spcPts val="0"/>
              </a:spcAft>
              <a:buNone/>
            </a:pPr>
            <a:endParaRPr sz="2400" b="0" i="0" u="none" strike="noStrike" cap="none">
              <a:solidFill>
                <a:srgbClr val="C00000"/>
              </a:solidFill>
              <a:latin typeface="Times New Roman"/>
              <a:ea typeface="Times New Roman"/>
              <a:cs typeface="Times New Roman"/>
              <a:sym typeface="Times New Roman"/>
            </a:endParaRPr>
          </a:p>
        </p:txBody>
      </p:sp>
      <p:graphicFrame>
        <p:nvGraphicFramePr>
          <p:cNvPr id="204" name="Google Shape;204;p10"/>
          <p:cNvGraphicFramePr/>
          <p:nvPr/>
        </p:nvGraphicFramePr>
        <p:xfrm>
          <a:off x="2356021" y="4430485"/>
          <a:ext cx="3000000" cy="3000000"/>
        </p:xfrm>
        <a:graphic>
          <a:graphicData uri="http://schemas.openxmlformats.org/drawingml/2006/table">
            <a:tbl>
              <a:tblPr firstRow="1" bandRow="1">
                <a:noFill/>
                <a:tableStyleId>{7E1E8400-A406-461D-B938-5288E141E1ED}</a:tableStyleId>
              </a:tblPr>
              <a:tblGrid>
                <a:gridCol w="576650">
                  <a:extLst>
                    <a:ext uri="{9D8B030D-6E8A-4147-A177-3AD203B41FA5}">
                      <a16:colId xmlns:a16="http://schemas.microsoft.com/office/drawing/2014/main" val="20000"/>
                    </a:ext>
                  </a:extLst>
                </a:gridCol>
                <a:gridCol w="543700">
                  <a:extLst>
                    <a:ext uri="{9D8B030D-6E8A-4147-A177-3AD203B41FA5}">
                      <a16:colId xmlns:a16="http://schemas.microsoft.com/office/drawing/2014/main" val="20001"/>
                    </a:ext>
                  </a:extLst>
                </a:gridCol>
                <a:gridCol w="8279025">
                  <a:extLst>
                    <a:ext uri="{9D8B030D-6E8A-4147-A177-3AD203B41FA5}">
                      <a16:colId xmlns:a16="http://schemas.microsoft.com/office/drawing/2014/main" val="20002"/>
                    </a:ext>
                  </a:extLst>
                </a:gridCol>
              </a:tblGrid>
              <a:tr h="370850">
                <a:tc>
                  <a:txBody>
                    <a:bodyPr/>
                    <a:lstStyle/>
                    <a:p>
                      <a:pPr marL="0" marR="0" lvl="0" indent="0" algn="ctr" rtl="0">
                        <a:lnSpc>
                          <a:spcPct val="100000"/>
                        </a:lnSpc>
                        <a:spcBef>
                          <a:spcPts val="0"/>
                        </a:spcBef>
                        <a:spcAft>
                          <a:spcPts val="0"/>
                        </a:spcAft>
                        <a:buNone/>
                      </a:pPr>
                      <a:r>
                        <a:rPr lang="en-US" sz="2400" u="none" strike="noStrike" cap="none">
                          <a:solidFill>
                            <a:srgbClr val="C00000"/>
                          </a:solidFill>
                          <a:latin typeface="Times New Roman"/>
                          <a:ea typeface="Times New Roman"/>
                          <a:cs typeface="Times New Roman"/>
                          <a:sym typeface="Times New Roman"/>
                        </a:rPr>
                        <a:t>+1</a:t>
                      </a:r>
                      <a:endParaRPr sz="2400" u="none" strike="noStrike" cap="none">
                        <a:solidFill>
                          <a:srgbClr val="C00000"/>
                        </a:solidFill>
                        <a:latin typeface="Times New Roman"/>
                        <a:ea typeface="Times New Roman"/>
                        <a:cs typeface="Times New Roman"/>
                        <a:sym typeface="Times New Roman"/>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400" u="none" strike="noStrike" cap="none">
                          <a:solidFill>
                            <a:srgbClr val="C00000"/>
                          </a:solidFill>
                          <a:latin typeface="Times New Roman"/>
                          <a:ea typeface="Times New Roman"/>
                          <a:cs typeface="Times New Roman"/>
                          <a:sym typeface="Times New Roman"/>
                        </a:rPr>
                        <a:t>→</a:t>
                      </a:r>
                      <a:endParaRPr sz="2400" u="none" strike="noStrike" cap="none">
                        <a:solidFill>
                          <a:srgbClr val="C00000"/>
                        </a:solidFill>
                        <a:latin typeface="Times New Roman"/>
                        <a:ea typeface="Times New Roman"/>
                        <a:cs typeface="Times New Roman"/>
                        <a:sym typeface="Times New Roman"/>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2400" u="none" strike="noStrike" cap="none">
                          <a:solidFill>
                            <a:srgbClr val="C00000"/>
                          </a:solidFill>
                          <a:latin typeface="Times New Roman"/>
                          <a:ea typeface="Times New Roman"/>
                          <a:cs typeface="Times New Roman"/>
                          <a:sym typeface="Times New Roman"/>
                        </a:rPr>
                        <a:t>Positive Correlation (Target Variable ↑ , Independent Variable ↑)</a:t>
                      </a:r>
                      <a:endParaRPr sz="2400" u="none" strike="noStrike" cap="none">
                        <a:solidFill>
                          <a:srgbClr val="C00000"/>
                        </a:solidFill>
                        <a:latin typeface="Times New Roman"/>
                        <a:ea typeface="Times New Roman"/>
                        <a:cs typeface="Times New Roman"/>
                        <a:sym typeface="Times New Roman"/>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370850">
                <a:tc>
                  <a:txBody>
                    <a:bodyPr/>
                    <a:lstStyle/>
                    <a:p>
                      <a:pPr marL="0" marR="0" lvl="0" indent="0" algn="ctr" rtl="0">
                        <a:lnSpc>
                          <a:spcPct val="100000"/>
                        </a:lnSpc>
                        <a:spcBef>
                          <a:spcPts val="0"/>
                        </a:spcBef>
                        <a:spcAft>
                          <a:spcPts val="0"/>
                        </a:spcAft>
                        <a:buNone/>
                      </a:pPr>
                      <a:r>
                        <a:rPr lang="en-US" sz="2400" u="none" strike="noStrike" cap="none">
                          <a:solidFill>
                            <a:srgbClr val="C00000"/>
                          </a:solidFill>
                          <a:latin typeface="Times New Roman"/>
                          <a:ea typeface="Times New Roman"/>
                          <a:cs typeface="Times New Roman"/>
                          <a:sym typeface="Times New Roman"/>
                        </a:rPr>
                        <a:t>0</a:t>
                      </a:r>
                      <a:endParaRPr sz="2400" u="none" strike="noStrike" cap="none">
                        <a:solidFill>
                          <a:srgbClr val="C00000"/>
                        </a:solidFill>
                        <a:latin typeface="Times New Roman"/>
                        <a:ea typeface="Times New Roman"/>
                        <a:cs typeface="Times New Roman"/>
                        <a:sym typeface="Times New Roman"/>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400" u="none" strike="noStrike" cap="none">
                          <a:solidFill>
                            <a:srgbClr val="C00000"/>
                          </a:solidFill>
                          <a:latin typeface="Times New Roman"/>
                          <a:ea typeface="Times New Roman"/>
                          <a:cs typeface="Times New Roman"/>
                          <a:sym typeface="Times New Roman"/>
                        </a:rPr>
                        <a:t>→</a:t>
                      </a:r>
                      <a:endParaRPr sz="2400" u="none" strike="noStrike" cap="none">
                        <a:solidFill>
                          <a:srgbClr val="C00000"/>
                        </a:solidFill>
                        <a:latin typeface="Times New Roman"/>
                        <a:ea typeface="Times New Roman"/>
                        <a:cs typeface="Times New Roman"/>
                        <a:sym typeface="Times New Roman"/>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2400"/>
                        <a:buFont typeface="Arial"/>
                        <a:buNone/>
                      </a:pPr>
                      <a:r>
                        <a:rPr lang="en-US" sz="2400" u="none" strike="noStrike" cap="none">
                          <a:solidFill>
                            <a:srgbClr val="C00000"/>
                          </a:solidFill>
                          <a:latin typeface="Times New Roman"/>
                          <a:ea typeface="Times New Roman"/>
                          <a:cs typeface="Times New Roman"/>
                          <a:sym typeface="Times New Roman"/>
                        </a:rPr>
                        <a:t>No correlation</a:t>
                      </a:r>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r h="370850">
                <a:tc>
                  <a:txBody>
                    <a:bodyPr/>
                    <a:lstStyle/>
                    <a:p>
                      <a:pPr marL="0" marR="0" lvl="0" indent="0" algn="ctr" rtl="0">
                        <a:lnSpc>
                          <a:spcPct val="100000"/>
                        </a:lnSpc>
                        <a:spcBef>
                          <a:spcPts val="0"/>
                        </a:spcBef>
                        <a:spcAft>
                          <a:spcPts val="0"/>
                        </a:spcAft>
                        <a:buNone/>
                      </a:pPr>
                      <a:r>
                        <a:rPr lang="en-US" sz="2400" u="none" strike="noStrike" cap="none">
                          <a:solidFill>
                            <a:srgbClr val="C00000"/>
                          </a:solidFill>
                          <a:latin typeface="Times New Roman"/>
                          <a:ea typeface="Times New Roman"/>
                          <a:cs typeface="Times New Roman"/>
                          <a:sym typeface="Times New Roman"/>
                        </a:rPr>
                        <a:t>-1</a:t>
                      </a:r>
                      <a:endParaRPr sz="2400" u="none" strike="noStrike" cap="none">
                        <a:solidFill>
                          <a:srgbClr val="C00000"/>
                        </a:solidFill>
                        <a:latin typeface="Times New Roman"/>
                        <a:ea typeface="Times New Roman"/>
                        <a:cs typeface="Times New Roman"/>
                        <a:sym typeface="Times New Roman"/>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400" u="none" strike="noStrike" cap="none">
                          <a:solidFill>
                            <a:srgbClr val="C00000"/>
                          </a:solidFill>
                          <a:latin typeface="Times New Roman"/>
                          <a:ea typeface="Times New Roman"/>
                          <a:cs typeface="Times New Roman"/>
                          <a:sym typeface="Times New Roman"/>
                        </a:rPr>
                        <a:t>→</a:t>
                      </a:r>
                      <a:endParaRPr sz="2400" u="none" strike="noStrike" cap="none">
                        <a:solidFill>
                          <a:srgbClr val="C00000"/>
                        </a:solidFill>
                        <a:latin typeface="Times New Roman"/>
                        <a:ea typeface="Times New Roman"/>
                        <a:cs typeface="Times New Roman"/>
                        <a:sym typeface="Times New Roman"/>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2400" u="none" strike="noStrike" cap="none">
                          <a:solidFill>
                            <a:srgbClr val="C00000"/>
                          </a:solidFill>
                          <a:latin typeface="Times New Roman"/>
                          <a:ea typeface="Times New Roman"/>
                          <a:cs typeface="Times New Roman"/>
                          <a:sym typeface="Times New Roman"/>
                        </a:rPr>
                        <a:t>Negative Correlation (Target Variable ↑ , Independent Variable ↓)</a:t>
                      </a:r>
                      <a:endParaRPr sz="2400" u="none" strike="noStrike" cap="none">
                        <a:solidFill>
                          <a:srgbClr val="C00000"/>
                        </a:solidFill>
                        <a:latin typeface="Times New Roman"/>
                        <a:ea typeface="Times New Roman"/>
                        <a:cs typeface="Times New Roman"/>
                        <a:sym typeface="Times New Roman"/>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1"/>
          <p:cNvSpPr txBox="1">
            <a:spLocks noGrp="1"/>
          </p:cNvSpPr>
          <p:nvPr>
            <p:ph type="title"/>
          </p:nvPr>
        </p:nvSpPr>
        <p:spPr>
          <a:xfrm>
            <a:off x="3247040" y="172995"/>
            <a:ext cx="8136320" cy="664797"/>
          </a:xfrm>
          <a:prstGeom prst="rect">
            <a:avLst/>
          </a:prstGeom>
          <a:noFill/>
          <a:ln>
            <a:noFill/>
          </a:ln>
        </p:spPr>
        <p:txBody>
          <a:bodyPr spcFirstLastPara="1" wrap="square" lIns="0" tIns="0" rIns="0" bIns="0" anchor="t" anchorCtr="0">
            <a:spAutoFit/>
          </a:bodyPr>
          <a:lstStyle/>
          <a:p>
            <a:pPr marL="0" lvl="0" indent="0" algn="ctr" rtl="0">
              <a:lnSpc>
                <a:spcPct val="100000"/>
              </a:lnSpc>
              <a:spcBef>
                <a:spcPts val="0"/>
              </a:spcBef>
              <a:spcAft>
                <a:spcPts val="0"/>
              </a:spcAft>
              <a:buSzPts val="1400"/>
              <a:buNone/>
            </a:pPr>
            <a:r>
              <a:rPr lang="en-US" sz="4320" b="0">
                <a:latin typeface="Times New Roman"/>
                <a:ea typeface="Times New Roman"/>
                <a:cs typeface="Times New Roman"/>
                <a:sym typeface="Times New Roman"/>
              </a:rPr>
              <a:t>Result</a:t>
            </a:r>
            <a:endParaRPr sz="4320" b="0">
              <a:latin typeface="Times New Roman"/>
              <a:ea typeface="Times New Roman"/>
              <a:cs typeface="Times New Roman"/>
              <a:sym typeface="Times New Roman"/>
            </a:endParaRPr>
          </a:p>
        </p:txBody>
      </p:sp>
      <p:pic>
        <p:nvPicPr>
          <p:cNvPr id="210" name="Google Shape;210;p11"/>
          <p:cNvPicPr preferRelativeResize="0"/>
          <p:nvPr/>
        </p:nvPicPr>
        <p:blipFill rotWithShape="1">
          <a:blip r:embed="rId3">
            <a:alphaModFix/>
          </a:blip>
          <a:srcRect/>
          <a:stretch/>
        </p:blipFill>
        <p:spPr>
          <a:xfrm>
            <a:off x="3247040" y="1106712"/>
            <a:ext cx="8136320" cy="62037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12"/>
          <p:cNvSpPr txBox="1">
            <a:spLocks noGrp="1"/>
          </p:cNvSpPr>
          <p:nvPr>
            <p:ph type="title"/>
          </p:nvPr>
        </p:nvSpPr>
        <p:spPr>
          <a:xfrm>
            <a:off x="3247040" y="172995"/>
            <a:ext cx="8136320" cy="664797"/>
          </a:xfrm>
          <a:prstGeom prst="rect">
            <a:avLst/>
          </a:prstGeom>
          <a:noFill/>
          <a:ln>
            <a:noFill/>
          </a:ln>
        </p:spPr>
        <p:txBody>
          <a:bodyPr spcFirstLastPara="1" wrap="square" lIns="0" tIns="0" rIns="0" bIns="0" anchor="t" anchorCtr="0">
            <a:spAutoFit/>
          </a:bodyPr>
          <a:lstStyle/>
          <a:p>
            <a:pPr marL="0" lvl="0" indent="0" algn="ctr" rtl="0">
              <a:lnSpc>
                <a:spcPct val="100000"/>
              </a:lnSpc>
              <a:spcBef>
                <a:spcPts val="0"/>
              </a:spcBef>
              <a:spcAft>
                <a:spcPts val="0"/>
              </a:spcAft>
              <a:buSzPts val="1400"/>
              <a:buNone/>
            </a:pPr>
            <a:r>
              <a:rPr lang="en-US" sz="4320" b="0">
                <a:latin typeface="Times New Roman"/>
                <a:ea typeface="Times New Roman"/>
                <a:cs typeface="Times New Roman"/>
                <a:sym typeface="Times New Roman"/>
              </a:rPr>
              <a:t>Result</a:t>
            </a:r>
            <a:endParaRPr sz="4320" b="0">
              <a:latin typeface="Times New Roman"/>
              <a:ea typeface="Times New Roman"/>
              <a:cs typeface="Times New Roman"/>
              <a:sym typeface="Times New Roman"/>
            </a:endParaRPr>
          </a:p>
        </p:txBody>
      </p:sp>
      <p:pic>
        <p:nvPicPr>
          <p:cNvPr id="216" name="Google Shape;216;p12"/>
          <p:cNvPicPr preferRelativeResize="0"/>
          <p:nvPr/>
        </p:nvPicPr>
        <p:blipFill rotWithShape="1">
          <a:blip r:embed="rId3">
            <a:alphaModFix/>
          </a:blip>
          <a:srcRect/>
          <a:stretch/>
        </p:blipFill>
        <p:spPr>
          <a:xfrm>
            <a:off x="3018941" y="1156537"/>
            <a:ext cx="8592518" cy="550772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3"/>
          <p:cNvSpPr txBox="1">
            <a:spLocks noGrp="1"/>
          </p:cNvSpPr>
          <p:nvPr>
            <p:ph type="title"/>
          </p:nvPr>
        </p:nvSpPr>
        <p:spPr>
          <a:xfrm>
            <a:off x="3247040" y="172995"/>
            <a:ext cx="8136320" cy="664797"/>
          </a:xfrm>
          <a:prstGeom prst="rect">
            <a:avLst/>
          </a:prstGeom>
          <a:noFill/>
          <a:ln>
            <a:noFill/>
          </a:ln>
        </p:spPr>
        <p:txBody>
          <a:bodyPr spcFirstLastPara="1" wrap="square" lIns="0" tIns="0" rIns="0" bIns="0" anchor="t" anchorCtr="0">
            <a:spAutoFit/>
          </a:bodyPr>
          <a:lstStyle/>
          <a:p>
            <a:pPr marL="0" lvl="0" indent="0" algn="ctr" rtl="0">
              <a:lnSpc>
                <a:spcPct val="100000"/>
              </a:lnSpc>
              <a:spcBef>
                <a:spcPts val="0"/>
              </a:spcBef>
              <a:spcAft>
                <a:spcPts val="0"/>
              </a:spcAft>
              <a:buSzPts val="1400"/>
              <a:buNone/>
            </a:pPr>
            <a:r>
              <a:rPr lang="en-US" sz="4320" b="0">
                <a:latin typeface="Times New Roman"/>
                <a:ea typeface="Times New Roman"/>
                <a:cs typeface="Times New Roman"/>
                <a:sym typeface="Times New Roman"/>
              </a:rPr>
              <a:t>Result</a:t>
            </a:r>
            <a:endParaRPr sz="4320" b="0">
              <a:latin typeface="Times New Roman"/>
              <a:ea typeface="Times New Roman"/>
              <a:cs typeface="Times New Roman"/>
              <a:sym typeface="Times New Roman"/>
            </a:endParaRPr>
          </a:p>
        </p:txBody>
      </p:sp>
      <p:sp>
        <p:nvSpPr>
          <p:cNvPr id="222" name="Google Shape;222;p13"/>
          <p:cNvSpPr txBox="1"/>
          <p:nvPr/>
        </p:nvSpPr>
        <p:spPr>
          <a:xfrm>
            <a:off x="753762" y="1316919"/>
            <a:ext cx="12603892" cy="489364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0" i="0" u="none" strike="noStrike" cap="none">
                <a:solidFill>
                  <a:srgbClr val="C00000"/>
                </a:solidFill>
                <a:latin typeface="Times New Roman"/>
                <a:ea typeface="Times New Roman"/>
                <a:cs typeface="Times New Roman"/>
                <a:sym typeface="Times New Roman"/>
              </a:rPr>
              <a:t>Performance Metrics:</a:t>
            </a:r>
            <a:endParaRPr/>
          </a:p>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rgbClr val="C00000"/>
              </a:solidFill>
              <a:latin typeface="Times New Roman"/>
              <a:ea typeface="Times New Roman"/>
              <a:cs typeface="Times New Roman"/>
              <a:sym typeface="Times New Roman"/>
            </a:endParaRPr>
          </a:p>
          <a:p>
            <a:pPr marL="892175" marR="0" lvl="0" indent="-457200" algn="just" rtl="0">
              <a:lnSpc>
                <a:spcPct val="100000"/>
              </a:lnSpc>
              <a:spcBef>
                <a:spcPts val="0"/>
              </a:spcBef>
              <a:spcAft>
                <a:spcPts val="0"/>
              </a:spcAft>
              <a:buClr>
                <a:srgbClr val="C00000"/>
              </a:buClr>
              <a:buSzPts val="2400"/>
              <a:buFont typeface="Arial"/>
              <a:buAutoNum type="arabicPeriod"/>
            </a:pPr>
            <a:r>
              <a:rPr lang="en-US" sz="2400" b="0" i="0" u="none" strike="noStrike" cap="none">
                <a:solidFill>
                  <a:srgbClr val="C00000"/>
                </a:solidFill>
                <a:latin typeface="Times New Roman"/>
                <a:ea typeface="Times New Roman"/>
                <a:cs typeface="Times New Roman"/>
                <a:sym typeface="Times New Roman"/>
              </a:rPr>
              <a:t>Mean Absolute Error (MAE): 55.4753</a:t>
            </a:r>
            <a:endParaRPr/>
          </a:p>
          <a:p>
            <a:pPr marL="892175" marR="0" lvl="0" indent="-457200" algn="just" rtl="0">
              <a:lnSpc>
                <a:spcPct val="100000"/>
              </a:lnSpc>
              <a:spcBef>
                <a:spcPts val="0"/>
              </a:spcBef>
              <a:spcAft>
                <a:spcPts val="0"/>
              </a:spcAft>
              <a:buClr>
                <a:srgbClr val="C00000"/>
              </a:buClr>
              <a:buSzPts val="2400"/>
              <a:buFont typeface="Arial"/>
              <a:buAutoNum type="arabicPeriod"/>
            </a:pPr>
            <a:r>
              <a:rPr lang="en-US" sz="2400" b="0" i="0" u="none" strike="noStrike" cap="none">
                <a:solidFill>
                  <a:srgbClr val="C00000"/>
                </a:solidFill>
                <a:latin typeface="Times New Roman"/>
                <a:ea typeface="Times New Roman"/>
                <a:cs typeface="Times New Roman"/>
                <a:sym typeface="Times New Roman"/>
              </a:rPr>
              <a:t>Mean Squared Error (MSE): 6032.3804</a:t>
            </a:r>
            <a:endParaRPr/>
          </a:p>
          <a:p>
            <a:pPr marL="892175" marR="0" lvl="0" indent="-457200" algn="just" rtl="0">
              <a:lnSpc>
                <a:spcPct val="100000"/>
              </a:lnSpc>
              <a:spcBef>
                <a:spcPts val="0"/>
              </a:spcBef>
              <a:spcAft>
                <a:spcPts val="0"/>
              </a:spcAft>
              <a:buClr>
                <a:srgbClr val="C00000"/>
              </a:buClr>
              <a:buSzPts val="2400"/>
              <a:buFont typeface="Arial"/>
              <a:buAutoNum type="arabicPeriod"/>
            </a:pPr>
            <a:r>
              <a:rPr lang="en-US" sz="2400" b="0" i="0" u="none" strike="noStrike" cap="none">
                <a:solidFill>
                  <a:srgbClr val="C00000"/>
                </a:solidFill>
                <a:latin typeface="Times New Roman"/>
                <a:ea typeface="Times New Roman"/>
                <a:cs typeface="Times New Roman"/>
                <a:sym typeface="Times New Roman"/>
              </a:rPr>
              <a:t>R2 Score: 0.6762</a:t>
            </a:r>
            <a:endParaRPr/>
          </a:p>
          <a:p>
            <a:pPr marL="457200" marR="0" lvl="0" indent="-387350" algn="just" rtl="0">
              <a:lnSpc>
                <a:spcPct val="100000"/>
              </a:lnSpc>
              <a:spcBef>
                <a:spcPts val="0"/>
              </a:spcBef>
              <a:spcAft>
                <a:spcPts val="0"/>
              </a:spcAft>
              <a:buClr>
                <a:schemeClr val="dk1"/>
              </a:buClr>
              <a:buSzPts val="1100"/>
              <a:buFont typeface="Arial"/>
              <a:buNone/>
            </a:pPr>
            <a:endParaRPr sz="2400" b="0" i="0" u="none" strike="noStrike" cap="none">
              <a:solidFill>
                <a:srgbClr val="C00000"/>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None/>
            </a:pPr>
            <a:r>
              <a:rPr lang="en-US" sz="2400" b="0" i="0" u="none" strike="noStrike" cap="none">
                <a:solidFill>
                  <a:srgbClr val="C00000"/>
                </a:solidFill>
                <a:latin typeface="Times New Roman"/>
                <a:ea typeface="Times New Roman"/>
                <a:cs typeface="Times New Roman"/>
                <a:sym typeface="Times New Roman"/>
              </a:rPr>
              <a:t>Feature Coefficients:</a:t>
            </a:r>
            <a:endParaRPr/>
          </a:p>
          <a:p>
            <a:pPr marL="0" marR="0" lvl="0" indent="0" algn="just" rtl="0">
              <a:lnSpc>
                <a:spcPct val="100000"/>
              </a:lnSpc>
              <a:spcBef>
                <a:spcPts val="0"/>
              </a:spcBef>
              <a:spcAft>
                <a:spcPts val="0"/>
              </a:spcAft>
              <a:buNone/>
            </a:pPr>
            <a:endParaRPr sz="2400" b="0" i="0" u="none" strike="noStrike" cap="none">
              <a:solidFill>
                <a:srgbClr val="C00000"/>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Clr>
                <a:schemeClr val="dk1"/>
              </a:buClr>
              <a:buSzPts val="1100"/>
              <a:buFont typeface="Arial"/>
              <a:buNone/>
            </a:pPr>
            <a:endParaRPr sz="2400" b="0" i="0" u="none" strike="noStrike" cap="none">
              <a:solidFill>
                <a:srgbClr val="C00000"/>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Clr>
                <a:schemeClr val="dk1"/>
              </a:buClr>
              <a:buSzPts val="1100"/>
              <a:buFont typeface="Arial"/>
              <a:buNone/>
            </a:pPr>
            <a:endParaRPr sz="2400" b="0" i="0" u="none" strike="noStrike" cap="none">
              <a:solidFill>
                <a:srgbClr val="C00000"/>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Clr>
                <a:schemeClr val="dk1"/>
              </a:buClr>
              <a:buSzPts val="1100"/>
              <a:buFont typeface="Arial"/>
              <a:buNone/>
            </a:pPr>
            <a:endParaRPr sz="2400" b="0" i="0" u="none" strike="noStrike" cap="none">
              <a:solidFill>
                <a:srgbClr val="C00000"/>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Clr>
                <a:schemeClr val="dk1"/>
              </a:buClr>
              <a:buSzPts val="1100"/>
              <a:buFont typeface="Arial"/>
              <a:buNone/>
            </a:pPr>
            <a:endParaRPr sz="2400" b="0" i="0" u="none" strike="noStrike" cap="none">
              <a:solidFill>
                <a:srgbClr val="C00000"/>
              </a:solidFill>
              <a:latin typeface="Times New Roman"/>
              <a:ea typeface="Times New Roman"/>
              <a:cs typeface="Times New Roman"/>
              <a:sym typeface="Times New Roman"/>
            </a:endParaRPr>
          </a:p>
          <a:p>
            <a:pPr marL="287338" marR="0" lvl="8" indent="0" algn="l" rtl="0">
              <a:lnSpc>
                <a:spcPct val="100000"/>
              </a:lnSpc>
              <a:spcBef>
                <a:spcPts val="0"/>
              </a:spcBef>
              <a:spcAft>
                <a:spcPts val="0"/>
              </a:spcAft>
              <a:buNone/>
            </a:pPr>
            <a:endParaRPr sz="2400" b="0" i="0" u="none" strike="noStrike" cap="none">
              <a:solidFill>
                <a:srgbClr val="C00000"/>
              </a:solidFill>
              <a:latin typeface="Times New Roman"/>
              <a:ea typeface="Times New Roman"/>
              <a:cs typeface="Times New Roman"/>
              <a:sym typeface="Times New Roman"/>
            </a:endParaRPr>
          </a:p>
        </p:txBody>
      </p:sp>
      <p:graphicFrame>
        <p:nvGraphicFramePr>
          <p:cNvPr id="223" name="Google Shape;223;p13"/>
          <p:cNvGraphicFramePr/>
          <p:nvPr/>
        </p:nvGraphicFramePr>
        <p:xfrm>
          <a:off x="1431030" y="4114800"/>
          <a:ext cx="3000000" cy="3000000"/>
        </p:xfrm>
        <a:graphic>
          <a:graphicData uri="http://schemas.openxmlformats.org/drawingml/2006/table">
            <a:tbl>
              <a:tblPr firstRow="1" bandRow="1">
                <a:noFill/>
                <a:tableStyleId>{7E1E8400-A406-461D-B938-5288E141E1ED}</a:tableStyleId>
              </a:tblPr>
              <a:tblGrid>
                <a:gridCol w="3922775">
                  <a:extLst>
                    <a:ext uri="{9D8B030D-6E8A-4147-A177-3AD203B41FA5}">
                      <a16:colId xmlns:a16="http://schemas.microsoft.com/office/drawing/2014/main" val="20000"/>
                    </a:ext>
                  </a:extLst>
                </a:gridCol>
                <a:gridCol w="3922775">
                  <a:extLst>
                    <a:ext uri="{9D8B030D-6E8A-4147-A177-3AD203B41FA5}">
                      <a16:colId xmlns:a16="http://schemas.microsoft.com/office/drawing/2014/main" val="20001"/>
                    </a:ext>
                  </a:extLst>
                </a:gridCol>
                <a:gridCol w="3922775">
                  <a:extLst>
                    <a:ext uri="{9D8B030D-6E8A-4147-A177-3AD203B41FA5}">
                      <a16:colId xmlns:a16="http://schemas.microsoft.com/office/drawing/2014/main" val="20002"/>
                    </a:ext>
                  </a:extLst>
                </a:gridCol>
              </a:tblGrid>
              <a:tr h="605525">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nchor="ctr"/>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nchor="ctr"/>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nchor="ctr"/>
                </a:tc>
                <a:extLst>
                  <a:ext uri="{0D108BD9-81ED-4DB2-BD59-A6C34878D82A}">
                    <a16:rowId xmlns:a16="http://schemas.microsoft.com/office/drawing/2014/main" val="10000"/>
                  </a:ext>
                </a:extLst>
              </a:tr>
              <a:tr h="1071325">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nchor="ctr"/>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nchor="ctr"/>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nchor="ctr"/>
                </a:tc>
                <a:extLst>
                  <a:ext uri="{0D108BD9-81ED-4DB2-BD59-A6C34878D82A}">
                    <a16:rowId xmlns:a16="http://schemas.microsoft.com/office/drawing/2014/main" val="10001"/>
                  </a:ext>
                </a:extLst>
              </a:tr>
              <a:tr h="605525">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nchor="ctr"/>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nchor="ctr"/>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nchor="ctr"/>
                </a:tc>
                <a:extLst>
                  <a:ext uri="{0D108BD9-81ED-4DB2-BD59-A6C34878D82A}">
                    <a16:rowId xmlns:a16="http://schemas.microsoft.com/office/drawing/2014/main" val="10002"/>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4"/>
          <p:cNvSpPr txBox="1">
            <a:spLocks noGrp="1"/>
          </p:cNvSpPr>
          <p:nvPr>
            <p:ph type="title"/>
          </p:nvPr>
        </p:nvSpPr>
        <p:spPr>
          <a:xfrm>
            <a:off x="3247040" y="172995"/>
            <a:ext cx="8136320" cy="664797"/>
          </a:xfrm>
          <a:prstGeom prst="rect">
            <a:avLst/>
          </a:prstGeom>
          <a:noFill/>
          <a:ln>
            <a:noFill/>
          </a:ln>
        </p:spPr>
        <p:txBody>
          <a:bodyPr spcFirstLastPara="1" wrap="square" lIns="0" tIns="0" rIns="0" bIns="0" anchor="t" anchorCtr="0">
            <a:spAutoFit/>
          </a:bodyPr>
          <a:lstStyle/>
          <a:p>
            <a:pPr marL="0" lvl="0" indent="0" algn="ctr" rtl="0">
              <a:lnSpc>
                <a:spcPct val="100000"/>
              </a:lnSpc>
              <a:spcBef>
                <a:spcPts val="0"/>
              </a:spcBef>
              <a:spcAft>
                <a:spcPts val="0"/>
              </a:spcAft>
              <a:buSzPts val="1400"/>
              <a:buNone/>
            </a:pPr>
            <a:r>
              <a:rPr lang="en-US" sz="4320" b="0">
                <a:latin typeface="Times New Roman"/>
                <a:ea typeface="Times New Roman"/>
                <a:cs typeface="Times New Roman"/>
                <a:sym typeface="Times New Roman"/>
              </a:rPr>
              <a:t>Conclusion</a:t>
            </a:r>
            <a:endParaRPr sz="4320" b="0">
              <a:latin typeface="Times New Roman"/>
              <a:ea typeface="Times New Roman"/>
              <a:cs typeface="Times New Roman"/>
              <a:sym typeface="Times New Roman"/>
            </a:endParaRPr>
          </a:p>
        </p:txBody>
      </p:sp>
      <p:sp>
        <p:nvSpPr>
          <p:cNvPr id="229" name="Google Shape;229;p14"/>
          <p:cNvSpPr txBox="1"/>
          <p:nvPr/>
        </p:nvSpPr>
        <p:spPr>
          <a:xfrm>
            <a:off x="546934" y="1969279"/>
            <a:ext cx="9674752" cy="4154984"/>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C00000"/>
              </a:buClr>
              <a:buSzPts val="2400"/>
              <a:buFont typeface="Noto Sans Symbols"/>
              <a:buChar char="⮚"/>
            </a:pPr>
            <a:r>
              <a:rPr lang="en-US" sz="2400" b="0" i="0" u="none" strike="noStrike" cap="none">
                <a:solidFill>
                  <a:srgbClr val="C00000"/>
                </a:solidFill>
                <a:latin typeface="Times New Roman"/>
                <a:ea typeface="Times New Roman"/>
                <a:cs typeface="Times New Roman"/>
                <a:sym typeface="Times New Roman"/>
              </a:rPr>
              <a:t>The analysis of the AQI dataset using Multiple Linear Regression (MLR) emphasizes the influence of various environmental and demographic predictors on air quality.</a:t>
            </a:r>
            <a:endParaRPr/>
          </a:p>
          <a:p>
            <a:pPr marL="342900" marR="0" lvl="0" indent="-190500" algn="l" rtl="0">
              <a:lnSpc>
                <a:spcPct val="100000"/>
              </a:lnSpc>
              <a:spcBef>
                <a:spcPts val="0"/>
              </a:spcBef>
              <a:spcAft>
                <a:spcPts val="0"/>
              </a:spcAft>
              <a:buClr>
                <a:srgbClr val="C00000"/>
              </a:buClr>
              <a:buSzPts val="2400"/>
              <a:buFont typeface="Noto Sans Symbols"/>
              <a:buNone/>
            </a:pPr>
            <a:endParaRPr sz="2400" b="0" i="0" u="none" strike="noStrike" cap="none">
              <a:solidFill>
                <a:srgbClr val="C00000"/>
              </a:solidFill>
              <a:latin typeface="Times New Roman"/>
              <a:ea typeface="Times New Roman"/>
              <a:cs typeface="Times New Roman"/>
              <a:sym typeface="Times New Roman"/>
            </a:endParaRPr>
          </a:p>
          <a:p>
            <a:pPr marL="342900" marR="0" lvl="0" indent="-342900" algn="l" rtl="0">
              <a:lnSpc>
                <a:spcPct val="100000"/>
              </a:lnSpc>
              <a:spcBef>
                <a:spcPts val="0"/>
              </a:spcBef>
              <a:spcAft>
                <a:spcPts val="0"/>
              </a:spcAft>
              <a:buClr>
                <a:srgbClr val="C00000"/>
              </a:buClr>
              <a:buSzPts val="2400"/>
              <a:buFont typeface="Noto Sans Symbols"/>
              <a:buChar char="⮚"/>
            </a:pPr>
            <a:r>
              <a:rPr lang="en-US" sz="2400" b="0" i="0" u="none" strike="noStrike" cap="none">
                <a:solidFill>
                  <a:srgbClr val="C00000"/>
                </a:solidFill>
                <a:latin typeface="Times New Roman"/>
                <a:ea typeface="Times New Roman"/>
                <a:cs typeface="Times New Roman"/>
                <a:sym typeface="Times New Roman"/>
              </a:rPr>
              <a:t>Pollutants like NO₂, SO₂, and CO show a strong positive influence on AQI, indicating their direct role in deteriorating air quality. In contrast, features like Green Cover are negatively correlated, demonstrating a protective impact.</a:t>
            </a:r>
            <a:endParaRPr/>
          </a:p>
          <a:p>
            <a:pPr marL="342900" marR="0" lvl="0" indent="-190500" algn="l" rtl="0">
              <a:lnSpc>
                <a:spcPct val="100000"/>
              </a:lnSpc>
              <a:spcBef>
                <a:spcPts val="0"/>
              </a:spcBef>
              <a:spcAft>
                <a:spcPts val="0"/>
              </a:spcAft>
              <a:buClr>
                <a:srgbClr val="C00000"/>
              </a:buClr>
              <a:buSzPts val="2400"/>
              <a:buFont typeface="Noto Sans Symbols"/>
              <a:buNone/>
            </a:pPr>
            <a:endParaRPr sz="2400" b="0" i="0" u="none" strike="noStrike" cap="none">
              <a:solidFill>
                <a:srgbClr val="C00000"/>
              </a:solidFill>
              <a:latin typeface="Times New Roman"/>
              <a:ea typeface="Times New Roman"/>
              <a:cs typeface="Times New Roman"/>
              <a:sym typeface="Times New Roman"/>
            </a:endParaRPr>
          </a:p>
          <a:p>
            <a:pPr marL="342900" marR="0" lvl="0" indent="-342900" algn="l" rtl="0">
              <a:lnSpc>
                <a:spcPct val="100000"/>
              </a:lnSpc>
              <a:spcBef>
                <a:spcPts val="0"/>
              </a:spcBef>
              <a:spcAft>
                <a:spcPts val="0"/>
              </a:spcAft>
              <a:buClr>
                <a:srgbClr val="C00000"/>
              </a:buClr>
              <a:buSzPts val="2400"/>
              <a:buFont typeface="Noto Sans Symbols"/>
              <a:buChar char="⮚"/>
            </a:pPr>
            <a:r>
              <a:rPr lang="en-US" sz="2400" b="0" i="0" u="none" strike="noStrike" cap="none">
                <a:solidFill>
                  <a:srgbClr val="C00000"/>
                </a:solidFill>
                <a:latin typeface="Times New Roman"/>
                <a:ea typeface="Times New Roman"/>
                <a:cs typeface="Times New Roman"/>
                <a:sym typeface="Times New Roman"/>
              </a:rPr>
              <a:t>The MLR model captures the linear relationships among predictors and AQI, providing a clear interpretation of how each factor affects air quality.</a:t>
            </a:r>
            <a:endParaRPr/>
          </a:p>
        </p:txBody>
      </p:sp>
      <p:pic>
        <p:nvPicPr>
          <p:cNvPr id="230" name="Google Shape;230;p14" descr="Conclusion - Free files and folders icons"/>
          <p:cNvPicPr preferRelativeResize="0"/>
          <p:nvPr/>
        </p:nvPicPr>
        <p:blipFill rotWithShape="1">
          <a:blip r:embed="rId3">
            <a:alphaModFix/>
          </a:blip>
          <a:srcRect/>
          <a:stretch/>
        </p:blipFill>
        <p:spPr>
          <a:xfrm>
            <a:off x="10537373" y="2396221"/>
            <a:ext cx="3437158" cy="343715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
          <p:cNvSpPr txBox="1">
            <a:spLocks noGrp="1"/>
          </p:cNvSpPr>
          <p:nvPr>
            <p:ph type="title"/>
          </p:nvPr>
        </p:nvSpPr>
        <p:spPr>
          <a:xfrm>
            <a:off x="3247040" y="172995"/>
            <a:ext cx="8136320" cy="664797"/>
          </a:xfrm>
          <a:prstGeom prst="rect">
            <a:avLst/>
          </a:prstGeom>
          <a:noFill/>
          <a:ln>
            <a:noFill/>
          </a:ln>
        </p:spPr>
        <p:txBody>
          <a:bodyPr spcFirstLastPara="1" wrap="square" lIns="0" tIns="0" rIns="0" bIns="0" anchor="t" anchorCtr="0">
            <a:spAutoFit/>
          </a:bodyPr>
          <a:lstStyle/>
          <a:p>
            <a:pPr marL="0" lvl="0" indent="0" algn="ctr" rtl="0">
              <a:lnSpc>
                <a:spcPct val="100000"/>
              </a:lnSpc>
              <a:spcBef>
                <a:spcPts val="0"/>
              </a:spcBef>
              <a:spcAft>
                <a:spcPts val="0"/>
              </a:spcAft>
              <a:buSzPts val="1400"/>
              <a:buNone/>
            </a:pPr>
            <a:r>
              <a:rPr lang="en-US" sz="4320" b="0">
                <a:latin typeface="Times New Roman"/>
                <a:ea typeface="Times New Roman"/>
                <a:cs typeface="Times New Roman"/>
                <a:sym typeface="Times New Roman"/>
              </a:rPr>
              <a:t>Introduction</a:t>
            </a:r>
            <a:endParaRPr sz="4320" b="0">
              <a:latin typeface="Times New Roman"/>
              <a:ea typeface="Times New Roman"/>
              <a:cs typeface="Times New Roman"/>
              <a:sym typeface="Times New Roman"/>
            </a:endParaRPr>
          </a:p>
        </p:txBody>
      </p:sp>
      <p:sp>
        <p:nvSpPr>
          <p:cNvPr id="135" name="Google Shape;135;p2"/>
          <p:cNvSpPr txBox="1"/>
          <p:nvPr/>
        </p:nvSpPr>
        <p:spPr>
          <a:xfrm>
            <a:off x="1008819" y="1257667"/>
            <a:ext cx="6470504" cy="53860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3200" b="1" i="0" u="none" strike="noStrike" cap="none">
                <a:solidFill>
                  <a:srgbClr val="C00000"/>
                </a:solidFill>
                <a:latin typeface="Times New Roman"/>
                <a:ea typeface="Times New Roman"/>
                <a:cs typeface="Times New Roman"/>
                <a:sym typeface="Times New Roman"/>
              </a:rPr>
              <a:t>What exactly is AQI?</a:t>
            </a:r>
            <a:endParaRPr/>
          </a:p>
          <a:p>
            <a:pPr marL="342900" marR="0" lvl="0" indent="-342900" algn="l" rtl="0">
              <a:lnSpc>
                <a:spcPct val="100000"/>
              </a:lnSpc>
              <a:spcBef>
                <a:spcPts val="0"/>
              </a:spcBef>
              <a:spcAft>
                <a:spcPts val="0"/>
              </a:spcAft>
              <a:buClr>
                <a:srgbClr val="C00000"/>
              </a:buClr>
              <a:buSzPts val="2400"/>
              <a:buFont typeface="Noto Sans Symbols"/>
              <a:buChar char="⮚"/>
            </a:pPr>
            <a:r>
              <a:rPr lang="en-US" sz="2400" b="0" i="0" u="none" strike="noStrike" cap="none">
                <a:solidFill>
                  <a:srgbClr val="C00000"/>
                </a:solidFill>
                <a:latin typeface="Times New Roman"/>
                <a:ea typeface="Times New Roman"/>
                <a:cs typeface="Times New Roman"/>
                <a:sym typeface="Times New Roman"/>
              </a:rPr>
              <a:t>The </a:t>
            </a:r>
            <a:r>
              <a:rPr lang="en-US" sz="2400" b="1" i="0" u="none" strike="noStrike" cap="none">
                <a:solidFill>
                  <a:srgbClr val="C00000"/>
                </a:solidFill>
                <a:latin typeface="Times New Roman"/>
                <a:ea typeface="Times New Roman"/>
                <a:cs typeface="Times New Roman"/>
                <a:sym typeface="Times New Roman"/>
              </a:rPr>
              <a:t>Air Quality Index (AQI)</a:t>
            </a:r>
            <a:r>
              <a:rPr lang="en-US" sz="2400" b="0" i="0" u="none" strike="noStrike" cap="none">
                <a:solidFill>
                  <a:srgbClr val="C00000"/>
                </a:solidFill>
                <a:latin typeface="Times New Roman"/>
                <a:ea typeface="Times New Roman"/>
                <a:cs typeface="Times New Roman"/>
                <a:sym typeface="Times New Roman"/>
              </a:rPr>
              <a:t> is a scale used to measure and report the quality of the air in a specific area. </a:t>
            </a:r>
            <a:endParaRPr/>
          </a:p>
          <a:p>
            <a:pPr marL="342900" marR="0" lvl="0" indent="-190500" algn="l" rtl="0">
              <a:lnSpc>
                <a:spcPct val="100000"/>
              </a:lnSpc>
              <a:spcBef>
                <a:spcPts val="0"/>
              </a:spcBef>
              <a:spcAft>
                <a:spcPts val="0"/>
              </a:spcAft>
              <a:buClr>
                <a:srgbClr val="C00000"/>
              </a:buClr>
              <a:buSzPts val="2400"/>
              <a:buFont typeface="Noto Sans Symbols"/>
              <a:buNone/>
            </a:pPr>
            <a:endParaRPr sz="2400" b="0" i="0" u="none" strike="noStrike" cap="none">
              <a:solidFill>
                <a:srgbClr val="C00000"/>
              </a:solidFill>
              <a:latin typeface="Times New Roman"/>
              <a:ea typeface="Times New Roman"/>
              <a:cs typeface="Times New Roman"/>
              <a:sym typeface="Times New Roman"/>
            </a:endParaRPr>
          </a:p>
          <a:p>
            <a:pPr marL="342900" marR="0" lvl="0" indent="-342900" algn="l" rtl="0">
              <a:lnSpc>
                <a:spcPct val="100000"/>
              </a:lnSpc>
              <a:spcBef>
                <a:spcPts val="0"/>
              </a:spcBef>
              <a:spcAft>
                <a:spcPts val="0"/>
              </a:spcAft>
              <a:buClr>
                <a:srgbClr val="C00000"/>
              </a:buClr>
              <a:buSzPts val="2400"/>
              <a:buFont typeface="Noto Sans Symbols"/>
              <a:buChar char="⮚"/>
            </a:pPr>
            <a:r>
              <a:rPr lang="en-US" sz="2400" b="0" i="0" u="none" strike="noStrike" cap="none">
                <a:solidFill>
                  <a:srgbClr val="C00000"/>
                </a:solidFill>
                <a:latin typeface="Times New Roman"/>
                <a:ea typeface="Times New Roman"/>
                <a:cs typeface="Times New Roman"/>
                <a:sym typeface="Times New Roman"/>
              </a:rPr>
              <a:t>It converts complex air pollution data into a simple, understandable </a:t>
            </a:r>
            <a:r>
              <a:rPr lang="en-US" sz="2400" b="1" i="0" u="none" strike="noStrike" cap="none">
                <a:solidFill>
                  <a:srgbClr val="C00000"/>
                </a:solidFill>
                <a:latin typeface="Times New Roman"/>
                <a:ea typeface="Times New Roman"/>
                <a:cs typeface="Times New Roman"/>
                <a:sym typeface="Times New Roman"/>
              </a:rPr>
              <a:t>number and color code</a:t>
            </a:r>
            <a:r>
              <a:rPr lang="en-US" sz="2400" b="0" i="0" u="none" strike="noStrike" cap="none">
                <a:solidFill>
                  <a:srgbClr val="C00000"/>
                </a:solidFill>
                <a:latin typeface="Times New Roman"/>
                <a:ea typeface="Times New Roman"/>
                <a:cs typeface="Times New Roman"/>
                <a:sym typeface="Times New Roman"/>
              </a:rPr>
              <a:t> that tells you how polluted the air currently is or how polluted it is </a:t>
            </a:r>
            <a:r>
              <a:rPr lang="en-US" sz="2400" b="1" i="0" u="none" strike="noStrike" cap="none">
                <a:solidFill>
                  <a:srgbClr val="C00000"/>
                </a:solidFill>
                <a:latin typeface="Times New Roman"/>
                <a:ea typeface="Times New Roman"/>
                <a:cs typeface="Times New Roman"/>
                <a:sym typeface="Times New Roman"/>
              </a:rPr>
              <a:t>forecast</a:t>
            </a:r>
            <a:r>
              <a:rPr lang="en-US" sz="2400" b="0" i="0" u="none" strike="noStrike" cap="none">
                <a:solidFill>
                  <a:srgbClr val="C00000"/>
                </a:solidFill>
                <a:latin typeface="Times New Roman"/>
                <a:ea typeface="Times New Roman"/>
                <a:cs typeface="Times New Roman"/>
                <a:sym typeface="Times New Roman"/>
              </a:rPr>
              <a:t> to become.</a:t>
            </a:r>
            <a:endParaRPr/>
          </a:p>
          <a:p>
            <a:pPr marL="342900" marR="0" lvl="0" indent="-190500" algn="l" rtl="0">
              <a:lnSpc>
                <a:spcPct val="100000"/>
              </a:lnSpc>
              <a:spcBef>
                <a:spcPts val="0"/>
              </a:spcBef>
              <a:spcAft>
                <a:spcPts val="0"/>
              </a:spcAft>
              <a:buClr>
                <a:srgbClr val="C00000"/>
              </a:buClr>
              <a:buSzPts val="2400"/>
              <a:buFont typeface="Noto Sans Symbols"/>
              <a:buNone/>
            </a:pPr>
            <a:endParaRPr sz="2400" b="1" i="1" u="none" strike="noStrike" cap="none">
              <a:solidFill>
                <a:srgbClr val="C00000"/>
              </a:solidFill>
              <a:latin typeface="Times New Roman"/>
              <a:ea typeface="Times New Roman"/>
              <a:cs typeface="Times New Roman"/>
              <a:sym typeface="Times New Roman"/>
            </a:endParaRPr>
          </a:p>
          <a:p>
            <a:pPr marL="342900" marR="0" lvl="0" indent="-342900" algn="l" rtl="0">
              <a:lnSpc>
                <a:spcPct val="100000"/>
              </a:lnSpc>
              <a:spcBef>
                <a:spcPts val="0"/>
              </a:spcBef>
              <a:spcAft>
                <a:spcPts val="0"/>
              </a:spcAft>
              <a:buClr>
                <a:srgbClr val="C00000"/>
              </a:buClr>
              <a:buSzPts val="2400"/>
              <a:buFont typeface="Noto Sans Symbols"/>
              <a:buChar char="⮚"/>
            </a:pPr>
            <a:r>
              <a:rPr lang="en-US" sz="2400" b="0" i="0" u="none" strike="noStrike" cap="none">
                <a:solidFill>
                  <a:srgbClr val="C00000"/>
                </a:solidFill>
                <a:latin typeface="Times New Roman"/>
                <a:ea typeface="Times New Roman"/>
                <a:cs typeface="Times New Roman"/>
                <a:sym typeface="Times New Roman"/>
              </a:rPr>
              <a:t>Air quality levels are grouped into different </a:t>
            </a:r>
            <a:r>
              <a:rPr lang="en-US" sz="2400" b="1" i="0" u="none" strike="noStrike" cap="none">
                <a:solidFill>
                  <a:srgbClr val="C00000"/>
                </a:solidFill>
                <a:latin typeface="Times New Roman"/>
                <a:ea typeface="Times New Roman"/>
                <a:cs typeface="Times New Roman"/>
                <a:sym typeface="Times New Roman"/>
              </a:rPr>
              <a:t>categories</a:t>
            </a:r>
            <a:r>
              <a:rPr lang="en-US" sz="2400" b="0" i="0" u="none" strike="noStrike" cap="none">
                <a:solidFill>
                  <a:srgbClr val="C00000"/>
                </a:solidFill>
                <a:latin typeface="Times New Roman"/>
                <a:ea typeface="Times New Roman"/>
                <a:cs typeface="Times New Roman"/>
                <a:sym typeface="Times New Roman"/>
              </a:rPr>
              <a:t> based on how much of certain pollutants are present in the air and how they can affect people's health. </a:t>
            </a:r>
            <a:endParaRPr sz="2400" b="0" i="0" u="none" strike="noStrike" cap="none">
              <a:solidFill>
                <a:srgbClr val="C00000"/>
              </a:solidFill>
              <a:latin typeface="Times New Roman"/>
              <a:ea typeface="Times New Roman"/>
              <a:cs typeface="Times New Roman"/>
              <a:sym typeface="Times New Roman"/>
            </a:endParaRPr>
          </a:p>
        </p:txBody>
      </p:sp>
      <p:pic>
        <p:nvPicPr>
          <p:cNvPr id="136" name="Google Shape;136;p2"/>
          <p:cNvPicPr preferRelativeResize="0"/>
          <p:nvPr/>
        </p:nvPicPr>
        <p:blipFill rotWithShape="1">
          <a:blip r:embed="rId3">
            <a:alphaModFix/>
          </a:blip>
          <a:srcRect l="10082" t="26597" r="9285" b="10127"/>
          <a:stretch/>
        </p:blipFill>
        <p:spPr>
          <a:xfrm>
            <a:off x="8106033" y="2597625"/>
            <a:ext cx="5597611" cy="30343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3"/>
          <p:cNvSpPr txBox="1">
            <a:spLocks noGrp="1"/>
          </p:cNvSpPr>
          <p:nvPr>
            <p:ph type="title"/>
          </p:nvPr>
        </p:nvSpPr>
        <p:spPr>
          <a:xfrm>
            <a:off x="3247040" y="172995"/>
            <a:ext cx="8136320" cy="664797"/>
          </a:xfrm>
          <a:prstGeom prst="rect">
            <a:avLst/>
          </a:prstGeom>
          <a:noFill/>
          <a:ln>
            <a:noFill/>
          </a:ln>
        </p:spPr>
        <p:txBody>
          <a:bodyPr spcFirstLastPara="1" wrap="square" lIns="0" tIns="0" rIns="0" bIns="0" anchor="t" anchorCtr="0">
            <a:spAutoFit/>
          </a:bodyPr>
          <a:lstStyle/>
          <a:p>
            <a:pPr marL="0" lvl="0" indent="0" algn="ctr" rtl="0">
              <a:lnSpc>
                <a:spcPct val="100000"/>
              </a:lnSpc>
              <a:spcBef>
                <a:spcPts val="0"/>
              </a:spcBef>
              <a:spcAft>
                <a:spcPts val="0"/>
              </a:spcAft>
              <a:buSzPts val="1400"/>
              <a:buNone/>
            </a:pPr>
            <a:r>
              <a:rPr lang="en-US" sz="4320" b="0">
                <a:latin typeface="Times New Roman"/>
                <a:ea typeface="Times New Roman"/>
                <a:cs typeface="Times New Roman"/>
                <a:sym typeface="Times New Roman"/>
              </a:rPr>
              <a:t>Introduction</a:t>
            </a:r>
            <a:endParaRPr sz="4320" b="0">
              <a:latin typeface="Times New Roman"/>
              <a:ea typeface="Times New Roman"/>
              <a:cs typeface="Times New Roman"/>
              <a:sym typeface="Times New Roman"/>
            </a:endParaRPr>
          </a:p>
        </p:txBody>
      </p:sp>
      <p:sp>
        <p:nvSpPr>
          <p:cNvPr id="142" name="Google Shape;142;p3"/>
          <p:cNvSpPr txBox="1"/>
          <p:nvPr/>
        </p:nvSpPr>
        <p:spPr>
          <a:xfrm>
            <a:off x="281670" y="505393"/>
            <a:ext cx="8439665"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0" i="0" u="none" strike="noStrike" cap="none">
                <a:solidFill>
                  <a:srgbClr val="C00000"/>
                </a:solidFill>
                <a:latin typeface="Times New Roman"/>
                <a:ea typeface="Times New Roman"/>
                <a:cs typeface="Times New Roman"/>
                <a:sym typeface="Times New Roman"/>
              </a:rPr>
              <a:t>Importance of Monitoring AQI:</a:t>
            </a:r>
            <a:endParaRPr/>
          </a:p>
        </p:txBody>
      </p:sp>
      <p:pic>
        <p:nvPicPr>
          <p:cNvPr id="143" name="Google Shape;143;p3" descr="What Is Air Quality Index (AQI ..."/>
          <p:cNvPicPr preferRelativeResize="0"/>
          <p:nvPr/>
        </p:nvPicPr>
        <p:blipFill rotWithShape="1">
          <a:blip r:embed="rId3">
            <a:alphaModFix/>
          </a:blip>
          <a:srcRect/>
          <a:stretch/>
        </p:blipFill>
        <p:spPr>
          <a:xfrm>
            <a:off x="222802" y="2477072"/>
            <a:ext cx="3950677" cy="2552129"/>
          </a:xfrm>
          <a:prstGeom prst="rect">
            <a:avLst/>
          </a:prstGeom>
          <a:noFill/>
          <a:ln>
            <a:noFill/>
          </a:ln>
        </p:spPr>
      </p:pic>
      <p:grpSp>
        <p:nvGrpSpPr>
          <p:cNvPr id="144" name="Google Shape;144;p3"/>
          <p:cNvGrpSpPr/>
          <p:nvPr/>
        </p:nvGrpSpPr>
        <p:grpSpPr>
          <a:xfrm>
            <a:off x="4865079" y="1362145"/>
            <a:ext cx="8838089" cy="6360927"/>
            <a:chOff x="0" y="1134"/>
            <a:chExt cx="8838089" cy="6360927"/>
          </a:xfrm>
        </p:grpSpPr>
        <p:sp>
          <p:nvSpPr>
            <p:cNvPr id="145" name="Google Shape;145;p3"/>
            <p:cNvSpPr/>
            <p:nvPr/>
          </p:nvSpPr>
          <p:spPr>
            <a:xfrm rot="5400000">
              <a:off x="-336957" y="338091"/>
              <a:ext cx="2246382" cy="1572467"/>
            </a:xfrm>
            <a:prstGeom prst="chevron">
              <a:avLst>
                <a:gd name="adj" fmla="val 50000"/>
              </a:avLst>
            </a:prstGeom>
            <a:solidFill>
              <a:schemeClr val="accent2"/>
            </a:solidFill>
            <a:ln w="254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txBox="1"/>
            <p:nvPr/>
          </p:nvSpPr>
          <p:spPr>
            <a:xfrm>
              <a:off x="1" y="787368"/>
              <a:ext cx="1572467" cy="673915"/>
            </a:xfrm>
            <a:prstGeom prst="rect">
              <a:avLst/>
            </a:prstGeom>
            <a:noFill/>
            <a:ln>
              <a:noFill/>
            </a:ln>
          </p:spPr>
          <p:txBody>
            <a:bodyPr spcFirstLastPara="1" wrap="square" lIns="11425" tIns="11425" rIns="11425" bIns="11425" anchor="ctr" anchorCtr="0">
              <a:noAutofit/>
            </a:bodyPr>
            <a:lstStyle/>
            <a:p>
              <a:pPr marL="0" marR="0" lvl="0" indent="0" algn="ctr" rtl="0">
                <a:lnSpc>
                  <a:spcPct val="90000"/>
                </a:lnSpc>
                <a:spcBef>
                  <a:spcPts val="0"/>
                </a:spcBef>
                <a:spcAft>
                  <a:spcPts val="0"/>
                </a:spcAft>
                <a:buClr>
                  <a:srgbClr val="000000"/>
                </a:buClr>
                <a:buSzPts val="1800"/>
                <a:buFont typeface="Arial"/>
                <a:buNone/>
              </a:pPr>
              <a:r>
                <a:rPr lang="en-US" sz="1800" b="1" i="0" u="none" strike="noStrike" cap="none">
                  <a:solidFill>
                    <a:schemeClr val="lt1"/>
                  </a:solidFill>
                  <a:latin typeface="Times New Roman"/>
                  <a:ea typeface="Times New Roman"/>
                  <a:cs typeface="Times New Roman"/>
                  <a:sym typeface="Times New Roman"/>
                </a:rPr>
                <a:t>Health Monitoring</a:t>
              </a:r>
              <a:endParaRPr sz="1800" b="0" i="0" u="none" strike="noStrike" cap="none">
                <a:solidFill>
                  <a:schemeClr val="lt1"/>
                </a:solidFill>
                <a:latin typeface="Arial"/>
                <a:ea typeface="Arial"/>
                <a:cs typeface="Arial"/>
                <a:sym typeface="Arial"/>
              </a:endParaRPr>
            </a:p>
          </p:txBody>
        </p:sp>
        <p:sp>
          <p:nvSpPr>
            <p:cNvPr id="147" name="Google Shape;147;p3"/>
            <p:cNvSpPr/>
            <p:nvPr/>
          </p:nvSpPr>
          <p:spPr>
            <a:xfrm rot="5400000">
              <a:off x="4475204" y="-2901602"/>
              <a:ext cx="1460148" cy="7265622"/>
            </a:xfrm>
            <a:prstGeom prst="round2SameRect">
              <a:avLst>
                <a:gd name="adj1" fmla="val 16667"/>
                <a:gd name="adj2" fmla="val 0"/>
              </a:avLst>
            </a:prstGeom>
            <a:solidFill>
              <a:schemeClr val="lt1">
                <a:alpha val="89803"/>
              </a:schemeClr>
            </a:solidFill>
            <a:ln w="254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txBox="1"/>
            <p:nvPr/>
          </p:nvSpPr>
          <p:spPr>
            <a:xfrm>
              <a:off x="1572468" y="72413"/>
              <a:ext cx="7194343" cy="1317590"/>
            </a:xfrm>
            <a:prstGeom prst="rect">
              <a:avLst/>
            </a:prstGeom>
            <a:noFill/>
            <a:ln>
              <a:noFill/>
            </a:ln>
          </p:spPr>
          <p:txBody>
            <a:bodyPr spcFirstLastPara="1" wrap="square" lIns="170675" tIns="15225" rIns="15225" bIns="15225" anchor="ctr" anchorCtr="0">
              <a:noAutofit/>
            </a:bodyPr>
            <a:lstStyle/>
            <a:p>
              <a:pPr marL="228600" marR="0" lvl="1" indent="-228600" algn="l" rtl="0">
                <a:lnSpc>
                  <a:spcPct val="90000"/>
                </a:lnSpc>
                <a:spcBef>
                  <a:spcPts val="0"/>
                </a:spcBef>
                <a:spcAft>
                  <a:spcPts val="0"/>
                </a:spcAft>
                <a:buClr>
                  <a:srgbClr val="C00000"/>
                </a:buClr>
                <a:buSzPts val="2400"/>
                <a:buFont typeface="Arial"/>
                <a:buChar char="•"/>
              </a:pPr>
              <a:r>
                <a:rPr lang="en-US" sz="2400" b="0" i="0" u="none" strike="noStrike" cap="none">
                  <a:solidFill>
                    <a:srgbClr val="000000"/>
                  </a:solidFill>
                  <a:latin typeface="Times New Roman"/>
                  <a:ea typeface="Times New Roman"/>
                  <a:cs typeface="Times New Roman"/>
                  <a:sym typeface="Times New Roman"/>
                </a:rPr>
                <a:t> AQI provides a measure of how safe the air is to breathe. High levels of pollutants can lead to respiratory issues, cardiovascular problems, and other health complications.</a:t>
              </a:r>
              <a:endParaRPr sz="2400" b="0" i="0" u="none" strike="noStrike" cap="none">
                <a:solidFill>
                  <a:srgbClr val="000000"/>
                </a:solidFill>
                <a:latin typeface="Arial"/>
                <a:ea typeface="Arial"/>
                <a:cs typeface="Arial"/>
                <a:sym typeface="Arial"/>
              </a:endParaRPr>
            </a:p>
          </p:txBody>
        </p:sp>
        <p:sp>
          <p:nvSpPr>
            <p:cNvPr id="149" name="Google Shape;149;p3"/>
            <p:cNvSpPr/>
            <p:nvPr/>
          </p:nvSpPr>
          <p:spPr>
            <a:xfrm rot="5400000">
              <a:off x="-336957" y="2395364"/>
              <a:ext cx="2246382" cy="1572467"/>
            </a:xfrm>
            <a:prstGeom prst="chevron">
              <a:avLst>
                <a:gd name="adj" fmla="val 50000"/>
              </a:avLst>
            </a:prstGeom>
            <a:solidFill>
              <a:srgbClr val="C47F6E"/>
            </a:solidFill>
            <a:ln w="25400" cap="flat" cmpd="sng">
              <a:solidFill>
                <a:srgbClr val="C47F6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txBox="1"/>
            <p:nvPr/>
          </p:nvSpPr>
          <p:spPr>
            <a:xfrm>
              <a:off x="1" y="2844641"/>
              <a:ext cx="1572467" cy="673915"/>
            </a:xfrm>
            <a:prstGeom prst="rect">
              <a:avLst/>
            </a:prstGeom>
            <a:noFill/>
            <a:ln>
              <a:noFill/>
            </a:ln>
          </p:spPr>
          <p:txBody>
            <a:bodyPr spcFirstLastPara="1" wrap="square" lIns="11425" tIns="11425" rIns="11425" bIns="11425" anchor="ctr" anchorCtr="0">
              <a:noAutofit/>
            </a:bodyPr>
            <a:lstStyle/>
            <a:p>
              <a:pPr marL="0" marR="0" lvl="0" indent="0" algn="ctr" rtl="0">
                <a:lnSpc>
                  <a:spcPct val="90000"/>
                </a:lnSpc>
                <a:spcBef>
                  <a:spcPts val="0"/>
                </a:spcBef>
                <a:spcAft>
                  <a:spcPts val="0"/>
                </a:spcAft>
                <a:buClr>
                  <a:srgbClr val="000000"/>
                </a:buClr>
                <a:buSzPts val="1800"/>
                <a:buFont typeface="Arial"/>
                <a:buNone/>
              </a:pPr>
              <a:r>
                <a:rPr lang="en-US" sz="1800" b="1" i="0" u="none" strike="noStrike" cap="none">
                  <a:solidFill>
                    <a:schemeClr val="lt1"/>
                  </a:solidFill>
                  <a:latin typeface="Times New Roman"/>
                  <a:ea typeface="Times New Roman"/>
                  <a:cs typeface="Times New Roman"/>
                  <a:sym typeface="Times New Roman"/>
                </a:rPr>
                <a:t>Environmental Policy</a:t>
              </a:r>
              <a:endParaRPr/>
            </a:p>
          </p:txBody>
        </p:sp>
        <p:sp>
          <p:nvSpPr>
            <p:cNvPr id="151" name="Google Shape;151;p3"/>
            <p:cNvSpPr/>
            <p:nvPr/>
          </p:nvSpPr>
          <p:spPr>
            <a:xfrm rot="5400000">
              <a:off x="4475204" y="-844330"/>
              <a:ext cx="1460148" cy="7265622"/>
            </a:xfrm>
            <a:prstGeom prst="round2SameRect">
              <a:avLst>
                <a:gd name="adj1" fmla="val 16667"/>
                <a:gd name="adj2" fmla="val 0"/>
              </a:avLst>
            </a:prstGeom>
            <a:solidFill>
              <a:schemeClr val="lt1">
                <a:alpha val="89803"/>
              </a:schemeClr>
            </a:solidFill>
            <a:ln w="25400" cap="flat" cmpd="sng">
              <a:solidFill>
                <a:srgbClr val="C47F6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txBox="1"/>
            <p:nvPr/>
          </p:nvSpPr>
          <p:spPr>
            <a:xfrm>
              <a:off x="1572468" y="2129685"/>
              <a:ext cx="7194343" cy="1317590"/>
            </a:xfrm>
            <a:prstGeom prst="rect">
              <a:avLst/>
            </a:prstGeom>
            <a:noFill/>
            <a:ln>
              <a:noFill/>
            </a:ln>
          </p:spPr>
          <p:txBody>
            <a:bodyPr spcFirstLastPara="1" wrap="square" lIns="170675" tIns="15225" rIns="15225" bIns="15225" anchor="ctr" anchorCtr="0">
              <a:noAutofit/>
            </a:bodyPr>
            <a:lstStyle/>
            <a:p>
              <a:pPr marL="228600" marR="0" lvl="1" indent="-228600" algn="l" rtl="0">
                <a:lnSpc>
                  <a:spcPct val="90000"/>
                </a:lnSpc>
                <a:spcBef>
                  <a:spcPts val="0"/>
                </a:spcBef>
                <a:spcAft>
                  <a:spcPts val="0"/>
                </a:spcAft>
                <a:buClr>
                  <a:srgbClr val="000000"/>
                </a:buClr>
                <a:buSzPts val="2400"/>
                <a:buFont typeface="Arial"/>
                <a:buChar char="•"/>
              </a:pPr>
              <a:r>
                <a:rPr lang="en-US" sz="2400" b="0" i="0" u="none" strike="noStrike" cap="none">
                  <a:solidFill>
                    <a:srgbClr val="000000"/>
                  </a:solidFill>
                  <a:latin typeface="Times New Roman"/>
                  <a:ea typeface="Times New Roman"/>
                  <a:cs typeface="Times New Roman"/>
                  <a:sym typeface="Times New Roman"/>
                </a:rPr>
                <a:t>AQI data helps policymakers enforce regulations, design pollution control strategies, and evaluate the impact of interventions.</a:t>
              </a:r>
              <a:endParaRPr/>
            </a:p>
          </p:txBody>
        </p:sp>
        <p:sp>
          <p:nvSpPr>
            <p:cNvPr id="153" name="Google Shape;153;p3"/>
            <p:cNvSpPr/>
            <p:nvPr/>
          </p:nvSpPr>
          <p:spPr>
            <a:xfrm rot="5400000">
              <a:off x="-336957" y="4452636"/>
              <a:ext cx="2246382" cy="1572467"/>
            </a:xfrm>
            <a:prstGeom prst="chevron">
              <a:avLst>
                <a:gd name="adj" fmla="val 50000"/>
              </a:avLst>
            </a:prstGeom>
            <a:solidFill>
              <a:srgbClr val="A4A4A4"/>
            </a:solidFill>
            <a:ln w="25400" cap="flat" cmpd="sng">
              <a:solidFill>
                <a:srgbClr val="A4A4A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txBox="1"/>
            <p:nvPr/>
          </p:nvSpPr>
          <p:spPr>
            <a:xfrm>
              <a:off x="1" y="4901913"/>
              <a:ext cx="1572467" cy="673915"/>
            </a:xfrm>
            <a:prstGeom prst="rect">
              <a:avLst/>
            </a:prstGeom>
            <a:noFill/>
            <a:ln>
              <a:noFill/>
            </a:ln>
          </p:spPr>
          <p:txBody>
            <a:bodyPr spcFirstLastPara="1" wrap="square" lIns="11425" tIns="11425" rIns="11425" bIns="11425" anchor="ctr" anchorCtr="0">
              <a:noAutofit/>
            </a:bodyPr>
            <a:lstStyle/>
            <a:p>
              <a:pPr marL="0" marR="0" lvl="0" indent="0" algn="ctr" rtl="0">
                <a:lnSpc>
                  <a:spcPct val="90000"/>
                </a:lnSpc>
                <a:spcBef>
                  <a:spcPts val="0"/>
                </a:spcBef>
                <a:spcAft>
                  <a:spcPts val="0"/>
                </a:spcAft>
                <a:buClr>
                  <a:srgbClr val="000000"/>
                </a:buClr>
                <a:buSzPts val="1800"/>
                <a:buFont typeface="Arial"/>
                <a:buNone/>
              </a:pPr>
              <a:r>
                <a:rPr lang="en-US" sz="1800" b="1" i="0" u="none" strike="noStrike" cap="none">
                  <a:solidFill>
                    <a:schemeClr val="lt1"/>
                  </a:solidFill>
                  <a:latin typeface="Times New Roman"/>
                  <a:ea typeface="Times New Roman"/>
                  <a:cs typeface="Times New Roman"/>
                  <a:sym typeface="Times New Roman"/>
                </a:rPr>
                <a:t>Urban Planning</a:t>
              </a:r>
              <a:endParaRPr/>
            </a:p>
          </p:txBody>
        </p:sp>
        <p:sp>
          <p:nvSpPr>
            <p:cNvPr id="155" name="Google Shape;155;p3"/>
            <p:cNvSpPr/>
            <p:nvPr/>
          </p:nvSpPr>
          <p:spPr>
            <a:xfrm rot="5400000">
              <a:off x="4475204" y="1212942"/>
              <a:ext cx="1460148" cy="7265622"/>
            </a:xfrm>
            <a:prstGeom prst="round2SameRect">
              <a:avLst>
                <a:gd name="adj1" fmla="val 16667"/>
                <a:gd name="adj2" fmla="val 0"/>
              </a:avLst>
            </a:prstGeom>
            <a:solidFill>
              <a:schemeClr val="lt1">
                <a:alpha val="89803"/>
              </a:schemeClr>
            </a:solidFill>
            <a:ln w="25400" cap="flat" cmpd="sng">
              <a:solidFill>
                <a:srgbClr val="A4A4A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txBox="1"/>
            <p:nvPr/>
          </p:nvSpPr>
          <p:spPr>
            <a:xfrm>
              <a:off x="1572468" y="4186958"/>
              <a:ext cx="7194343" cy="1317590"/>
            </a:xfrm>
            <a:prstGeom prst="rect">
              <a:avLst/>
            </a:prstGeom>
            <a:noFill/>
            <a:ln>
              <a:noFill/>
            </a:ln>
          </p:spPr>
          <p:txBody>
            <a:bodyPr spcFirstLastPara="1" wrap="square" lIns="170675" tIns="15225" rIns="15225" bIns="15225" anchor="ctr" anchorCtr="0">
              <a:noAutofit/>
            </a:bodyPr>
            <a:lstStyle/>
            <a:p>
              <a:pPr marL="228600" marR="0" lvl="1" indent="-228600" algn="l" rtl="0">
                <a:lnSpc>
                  <a:spcPct val="90000"/>
                </a:lnSpc>
                <a:spcBef>
                  <a:spcPts val="0"/>
                </a:spcBef>
                <a:spcAft>
                  <a:spcPts val="0"/>
                </a:spcAft>
                <a:buClr>
                  <a:srgbClr val="000000"/>
                </a:buClr>
                <a:buSzPts val="2400"/>
                <a:buFont typeface="Arial"/>
                <a:buChar char="•"/>
              </a:pPr>
              <a:r>
                <a:rPr lang="en-US" sz="2400" b="0" i="0" u="none" strike="noStrike" cap="none">
                  <a:solidFill>
                    <a:srgbClr val="000000"/>
                  </a:solidFill>
                  <a:latin typeface="Times New Roman"/>
                  <a:ea typeface="Times New Roman"/>
                  <a:cs typeface="Times New Roman"/>
                  <a:sym typeface="Times New Roman"/>
                </a:rPr>
                <a:t>Helps in identifying pollution hotspots, guiding city development and traffic planning to reduce emissions.</a:t>
              </a:r>
              <a:endParaRPr sz="2400" b="0" i="0" u="none" strike="noStrike" cap="none">
                <a:solidFill>
                  <a:srgbClr val="000000"/>
                </a:solidFill>
                <a:latin typeface="Times New Roman"/>
                <a:ea typeface="Times New Roman"/>
                <a:cs typeface="Times New Roman"/>
                <a:sym typeface="Times New Roman"/>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4"/>
          <p:cNvSpPr txBox="1">
            <a:spLocks noGrp="1"/>
          </p:cNvSpPr>
          <p:nvPr>
            <p:ph type="title"/>
          </p:nvPr>
        </p:nvSpPr>
        <p:spPr>
          <a:xfrm>
            <a:off x="3247040" y="172995"/>
            <a:ext cx="8136320" cy="664797"/>
          </a:xfrm>
          <a:prstGeom prst="rect">
            <a:avLst/>
          </a:prstGeom>
          <a:noFill/>
          <a:ln>
            <a:noFill/>
          </a:ln>
        </p:spPr>
        <p:txBody>
          <a:bodyPr spcFirstLastPara="1" wrap="square" lIns="0" tIns="0" rIns="0" bIns="0" anchor="t" anchorCtr="0">
            <a:spAutoFit/>
          </a:bodyPr>
          <a:lstStyle/>
          <a:p>
            <a:pPr marL="0" lvl="0" indent="0" algn="ctr" rtl="0">
              <a:lnSpc>
                <a:spcPct val="100000"/>
              </a:lnSpc>
              <a:spcBef>
                <a:spcPts val="0"/>
              </a:spcBef>
              <a:spcAft>
                <a:spcPts val="0"/>
              </a:spcAft>
              <a:buSzPts val="1400"/>
              <a:buNone/>
            </a:pPr>
            <a:r>
              <a:rPr lang="en-US" sz="4320" b="0">
                <a:latin typeface="Times New Roman"/>
                <a:ea typeface="Times New Roman"/>
                <a:cs typeface="Times New Roman"/>
                <a:sym typeface="Times New Roman"/>
              </a:rPr>
              <a:t>Problem Statement</a:t>
            </a:r>
            <a:endParaRPr sz="4320" b="0">
              <a:latin typeface="Times New Roman"/>
              <a:ea typeface="Times New Roman"/>
              <a:cs typeface="Times New Roman"/>
              <a:sym typeface="Times New Roman"/>
            </a:endParaRPr>
          </a:p>
        </p:txBody>
      </p:sp>
      <p:sp>
        <p:nvSpPr>
          <p:cNvPr id="162" name="Google Shape;162;p4"/>
          <p:cNvSpPr txBox="1"/>
          <p:nvPr/>
        </p:nvSpPr>
        <p:spPr>
          <a:xfrm>
            <a:off x="740263" y="384665"/>
            <a:ext cx="7555912" cy="6063158"/>
          </a:xfrm>
          <a:prstGeom prst="rect">
            <a:avLst/>
          </a:prstGeom>
          <a:noFill/>
          <a:ln>
            <a:noFill/>
          </a:ln>
        </p:spPr>
        <p:txBody>
          <a:bodyPr spcFirstLastPara="1" wrap="square" lIns="91425" tIns="45700" rIns="91425" bIns="45700" anchor="t" anchorCtr="0">
            <a:spAutoFit/>
          </a:bodyPr>
          <a:lstStyle/>
          <a:p>
            <a:pPr marL="457200" marR="0" lvl="0" indent="0" algn="l" rtl="0">
              <a:lnSpc>
                <a:spcPct val="100000"/>
              </a:lnSpc>
              <a:spcBef>
                <a:spcPts val="0"/>
              </a:spcBef>
              <a:spcAft>
                <a:spcPts val="0"/>
              </a:spcAft>
              <a:buNone/>
            </a:pPr>
            <a:endParaRPr sz="2800" dirty="0">
              <a:solidFill>
                <a:srgbClr val="C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None/>
            </a:pPr>
            <a:endParaRPr sz="2000" dirty="0">
              <a:solidFill>
                <a:srgbClr val="C00000"/>
              </a:solidFill>
              <a:latin typeface="Times New Roman"/>
              <a:ea typeface="Times New Roman"/>
              <a:cs typeface="Times New Roman"/>
              <a:sym typeface="Times New Roman"/>
            </a:endParaRPr>
          </a:p>
          <a:p>
            <a:pPr marR="0" lvl="0" algn="l" rtl="0">
              <a:lnSpc>
                <a:spcPct val="100000"/>
              </a:lnSpc>
              <a:spcBef>
                <a:spcPts val="0"/>
              </a:spcBef>
              <a:spcAft>
                <a:spcPts val="0"/>
              </a:spcAft>
              <a:buClr>
                <a:srgbClr val="C00000"/>
              </a:buClr>
              <a:buSzPts val="2400"/>
            </a:pPr>
            <a:r>
              <a:rPr lang="en-US" sz="2000" dirty="0">
                <a:solidFill>
                  <a:srgbClr val="C00000"/>
                </a:solidFill>
                <a:latin typeface="Times New Roman"/>
                <a:ea typeface="Times New Roman"/>
                <a:cs typeface="Times New Roman"/>
                <a:sym typeface="Times New Roman"/>
              </a:rPr>
              <a:t>This case study applies multiple linear regression to evaluate how industrial proximity, population density, green cover, and pollutant concentrations influence Air Quality Index (AQI). Using data from 500 locations, the goal is to identify which variables have the strongest correlation with AQI levels.</a:t>
            </a:r>
            <a:endParaRPr sz="2000" dirty="0">
              <a:solidFill>
                <a:srgbClr val="C00000"/>
              </a:solidFill>
              <a:latin typeface="Times New Roman"/>
              <a:ea typeface="Times New Roman"/>
              <a:cs typeface="Times New Roman"/>
              <a:sym typeface="Times New Roman"/>
            </a:endParaRPr>
          </a:p>
          <a:p>
            <a:pPr marR="0" lvl="0" algn="l" rtl="0">
              <a:lnSpc>
                <a:spcPct val="100000"/>
              </a:lnSpc>
              <a:spcBef>
                <a:spcPts val="0"/>
              </a:spcBef>
              <a:spcAft>
                <a:spcPts val="0"/>
              </a:spcAft>
              <a:buClr>
                <a:srgbClr val="C00000"/>
              </a:buClr>
              <a:buSzPts val="2400"/>
            </a:pPr>
            <a:endParaRPr sz="2000" dirty="0">
              <a:solidFill>
                <a:srgbClr val="C00000"/>
              </a:solidFill>
              <a:latin typeface="Times New Roman"/>
              <a:ea typeface="Times New Roman"/>
              <a:cs typeface="Times New Roman"/>
              <a:sym typeface="Times New Roman"/>
            </a:endParaRPr>
          </a:p>
          <a:p>
            <a:pPr marL="342900" marR="0" lvl="0" indent="-342900" algn="l" rtl="0">
              <a:lnSpc>
                <a:spcPct val="100000"/>
              </a:lnSpc>
              <a:spcBef>
                <a:spcPts val="0"/>
              </a:spcBef>
              <a:spcAft>
                <a:spcPts val="0"/>
              </a:spcAft>
              <a:buClr>
                <a:srgbClr val="C00000"/>
              </a:buClr>
              <a:buSzPts val="2400"/>
              <a:buFont typeface="Arial" panose="020B0604020202020204" pitchFamily="34" charset="0"/>
              <a:buChar char="•"/>
            </a:pPr>
            <a:endParaRPr sz="2000" dirty="0">
              <a:solidFill>
                <a:srgbClr val="C00000"/>
              </a:solidFill>
              <a:latin typeface="Times New Roman"/>
              <a:ea typeface="Times New Roman"/>
              <a:cs typeface="Times New Roman"/>
              <a:sym typeface="Times New Roman"/>
            </a:endParaRPr>
          </a:p>
          <a:p>
            <a:pPr marL="342900" marR="0" lvl="0" indent="-342900" algn="l" rtl="0">
              <a:lnSpc>
                <a:spcPct val="100000"/>
              </a:lnSpc>
              <a:spcBef>
                <a:spcPts val="0"/>
              </a:spcBef>
              <a:spcAft>
                <a:spcPts val="0"/>
              </a:spcAft>
              <a:buClr>
                <a:srgbClr val="C00000"/>
              </a:buClr>
              <a:buSzPts val="2400"/>
              <a:buFont typeface="Arial" panose="020B0604020202020204" pitchFamily="34" charset="0"/>
              <a:buChar char="•"/>
            </a:pPr>
            <a:r>
              <a:rPr lang="en-US" sz="2000" dirty="0">
                <a:solidFill>
                  <a:srgbClr val="C00000"/>
                </a:solidFill>
                <a:latin typeface="Times New Roman"/>
                <a:ea typeface="Times New Roman"/>
                <a:cs typeface="Times New Roman"/>
                <a:sym typeface="Times New Roman"/>
              </a:rPr>
              <a:t>1. </a:t>
            </a:r>
            <a:r>
              <a:rPr lang="en-US" sz="2000" b="1" dirty="0">
                <a:solidFill>
                  <a:srgbClr val="C00000"/>
                </a:solidFill>
                <a:latin typeface="Times New Roman"/>
                <a:ea typeface="Times New Roman"/>
                <a:cs typeface="Times New Roman"/>
                <a:sym typeface="Times New Roman"/>
              </a:rPr>
              <a:t>Modeling</a:t>
            </a:r>
            <a:r>
              <a:rPr lang="en-US" sz="2000" dirty="0">
                <a:solidFill>
                  <a:srgbClr val="C00000"/>
                </a:solidFill>
                <a:latin typeface="Times New Roman"/>
                <a:ea typeface="Times New Roman"/>
                <a:cs typeface="Times New Roman"/>
                <a:sym typeface="Times New Roman"/>
              </a:rPr>
              <a:t>: Regression built on environmental and pollutant data; performance measured using R², MAE, and MSE.</a:t>
            </a:r>
            <a:endParaRPr sz="2000" dirty="0">
              <a:solidFill>
                <a:srgbClr val="C00000"/>
              </a:solidFill>
              <a:latin typeface="Times New Roman"/>
              <a:ea typeface="Times New Roman"/>
              <a:cs typeface="Times New Roman"/>
              <a:sym typeface="Times New Roman"/>
            </a:endParaRPr>
          </a:p>
          <a:p>
            <a:pPr marL="342900" marR="0" lvl="0" indent="-342900" algn="l" rtl="0">
              <a:lnSpc>
                <a:spcPct val="100000"/>
              </a:lnSpc>
              <a:spcBef>
                <a:spcPts val="0"/>
              </a:spcBef>
              <a:spcAft>
                <a:spcPts val="0"/>
              </a:spcAft>
              <a:buClr>
                <a:srgbClr val="C00000"/>
              </a:buClr>
              <a:buSzPts val="2400"/>
              <a:buFont typeface="Arial" panose="020B0604020202020204" pitchFamily="34" charset="0"/>
              <a:buChar char="•"/>
            </a:pPr>
            <a:endParaRPr sz="2000" dirty="0">
              <a:solidFill>
                <a:srgbClr val="C00000"/>
              </a:solidFill>
              <a:latin typeface="Times New Roman"/>
              <a:ea typeface="Times New Roman"/>
              <a:cs typeface="Times New Roman"/>
              <a:sym typeface="Times New Roman"/>
            </a:endParaRPr>
          </a:p>
          <a:p>
            <a:pPr marL="342900" marR="0" lvl="0" indent="-342900" algn="l" rtl="0">
              <a:lnSpc>
                <a:spcPct val="100000"/>
              </a:lnSpc>
              <a:spcBef>
                <a:spcPts val="0"/>
              </a:spcBef>
              <a:spcAft>
                <a:spcPts val="0"/>
              </a:spcAft>
              <a:buClr>
                <a:srgbClr val="C00000"/>
              </a:buClr>
              <a:buSzPts val="2400"/>
              <a:buFont typeface="Arial" panose="020B0604020202020204" pitchFamily="34" charset="0"/>
              <a:buChar char="•"/>
            </a:pPr>
            <a:endParaRPr sz="2000" dirty="0">
              <a:solidFill>
                <a:srgbClr val="C00000"/>
              </a:solidFill>
              <a:latin typeface="Times New Roman"/>
              <a:ea typeface="Times New Roman"/>
              <a:cs typeface="Times New Roman"/>
              <a:sym typeface="Times New Roman"/>
            </a:endParaRPr>
          </a:p>
          <a:p>
            <a:pPr marL="342900" marR="0" lvl="0" indent="-342900" algn="l" rtl="0">
              <a:lnSpc>
                <a:spcPct val="100000"/>
              </a:lnSpc>
              <a:spcBef>
                <a:spcPts val="0"/>
              </a:spcBef>
              <a:spcAft>
                <a:spcPts val="0"/>
              </a:spcAft>
              <a:buClr>
                <a:srgbClr val="C00000"/>
              </a:buClr>
              <a:buSzPts val="2400"/>
              <a:buFont typeface="Arial" panose="020B0604020202020204" pitchFamily="34" charset="0"/>
              <a:buChar char="•"/>
            </a:pPr>
            <a:r>
              <a:rPr lang="en-US" sz="2000" dirty="0">
                <a:solidFill>
                  <a:srgbClr val="C00000"/>
                </a:solidFill>
                <a:latin typeface="Times New Roman"/>
                <a:ea typeface="Times New Roman"/>
                <a:cs typeface="Times New Roman"/>
                <a:sym typeface="Times New Roman"/>
              </a:rPr>
              <a:t>2. </a:t>
            </a:r>
            <a:r>
              <a:rPr lang="en-US" sz="2000" b="1" dirty="0">
                <a:solidFill>
                  <a:srgbClr val="C00000"/>
                </a:solidFill>
                <a:latin typeface="Times New Roman"/>
                <a:ea typeface="Times New Roman"/>
                <a:cs typeface="Times New Roman"/>
                <a:sym typeface="Times New Roman"/>
              </a:rPr>
              <a:t>Correlation Analysis</a:t>
            </a:r>
            <a:r>
              <a:rPr lang="en-US" sz="2000" dirty="0">
                <a:solidFill>
                  <a:srgbClr val="C00000"/>
                </a:solidFill>
                <a:latin typeface="Times New Roman"/>
                <a:ea typeface="Times New Roman"/>
                <a:cs typeface="Times New Roman"/>
                <a:sym typeface="Times New Roman"/>
              </a:rPr>
              <a:t>: Includes AQI correlation with key variables and a pollutant correlation matrix (NO₂, SO₂, CO).</a:t>
            </a:r>
            <a:endParaRPr sz="2000" dirty="0">
              <a:solidFill>
                <a:srgbClr val="C00000"/>
              </a:solidFill>
              <a:latin typeface="Times New Roman"/>
              <a:ea typeface="Times New Roman"/>
              <a:cs typeface="Times New Roman"/>
              <a:sym typeface="Times New Roman"/>
            </a:endParaRPr>
          </a:p>
          <a:p>
            <a:pPr marL="342900" marR="0" lvl="0" indent="-342900" algn="l" rtl="0">
              <a:lnSpc>
                <a:spcPct val="100000"/>
              </a:lnSpc>
              <a:spcBef>
                <a:spcPts val="0"/>
              </a:spcBef>
              <a:spcAft>
                <a:spcPts val="0"/>
              </a:spcAft>
              <a:buClr>
                <a:srgbClr val="C00000"/>
              </a:buClr>
              <a:buSzPts val="2400"/>
              <a:buFont typeface="Arial" panose="020B0604020202020204" pitchFamily="34" charset="0"/>
              <a:buChar char="•"/>
            </a:pPr>
            <a:endParaRPr sz="2000" dirty="0">
              <a:solidFill>
                <a:srgbClr val="C00000"/>
              </a:solidFill>
              <a:latin typeface="Times New Roman"/>
              <a:ea typeface="Times New Roman"/>
              <a:cs typeface="Times New Roman"/>
              <a:sym typeface="Times New Roman"/>
            </a:endParaRPr>
          </a:p>
          <a:p>
            <a:pPr marL="342900" marR="0" lvl="0" indent="-342900" algn="l" rtl="0">
              <a:lnSpc>
                <a:spcPct val="100000"/>
              </a:lnSpc>
              <a:spcBef>
                <a:spcPts val="0"/>
              </a:spcBef>
              <a:spcAft>
                <a:spcPts val="0"/>
              </a:spcAft>
              <a:buClr>
                <a:srgbClr val="C00000"/>
              </a:buClr>
              <a:buSzPts val="2400"/>
              <a:buFont typeface="Arial" panose="020B0604020202020204" pitchFamily="34" charset="0"/>
              <a:buChar char="•"/>
            </a:pPr>
            <a:endParaRPr sz="2000" dirty="0">
              <a:solidFill>
                <a:srgbClr val="C00000"/>
              </a:solidFill>
              <a:latin typeface="Times New Roman"/>
              <a:ea typeface="Times New Roman"/>
              <a:cs typeface="Times New Roman"/>
              <a:sym typeface="Times New Roman"/>
            </a:endParaRPr>
          </a:p>
          <a:p>
            <a:pPr marL="342900" marR="0" lvl="0" indent="-342900" algn="l" rtl="0">
              <a:lnSpc>
                <a:spcPct val="100000"/>
              </a:lnSpc>
              <a:spcBef>
                <a:spcPts val="0"/>
              </a:spcBef>
              <a:spcAft>
                <a:spcPts val="0"/>
              </a:spcAft>
              <a:buClr>
                <a:srgbClr val="C00000"/>
              </a:buClr>
              <a:buSzPts val="2400"/>
              <a:buFont typeface="Arial" panose="020B0604020202020204" pitchFamily="34" charset="0"/>
              <a:buChar char="•"/>
            </a:pPr>
            <a:r>
              <a:rPr lang="en-US" sz="2000" dirty="0">
                <a:solidFill>
                  <a:srgbClr val="C00000"/>
                </a:solidFill>
                <a:latin typeface="Times New Roman"/>
                <a:ea typeface="Times New Roman"/>
                <a:cs typeface="Times New Roman"/>
                <a:sym typeface="Times New Roman"/>
              </a:rPr>
              <a:t>3. </a:t>
            </a:r>
            <a:r>
              <a:rPr lang="en-US" sz="2000" b="1" dirty="0">
                <a:solidFill>
                  <a:srgbClr val="C00000"/>
                </a:solidFill>
                <a:latin typeface="Times New Roman"/>
                <a:ea typeface="Times New Roman"/>
                <a:cs typeface="Times New Roman"/>
                <a:sym typeface="Times New Roman"/>
              </a:rPr>
              <a:t>Outcome</a:t>
            </a:r>
            <a:r>
              <a:rPr lang="en-US" sz="2000" dirty="0">
                <a:solidFill>
                  <a:srgbClr val="C00000"/>
                </a:solidFill>
                <a:latin typeface="Times New Roman"/>
                <a:ea typeface="Times New Roman"/>
                <a:cs typeface="Times New Roman"/>
                <a:sym typeface="Times New Roman"/>
              </a:rPr>
              <a:t>: Ranks predictors by impact on AQI to support targeted pollution control strategies.</a:t>
            </a:r>
            <a:endParaRPr sz="2000" dirty="0">
              <a:solidFill>
                <a:srgbClr val="C00000"/>
              </a:solidFill>
              <a:latin typeface="Times New Roman"/>
              <a:ea typeface="Times New Roman"/>
              <a:cs typeface="Times New Roman"/>
              <a:sym typeface="Times New Roman"/>
            </a:endParaRPr>
          </a:p>
        </p:txBody>
      </p:sp>
      <p:pic>
        <p:nvPicPr>
          <p:cNvPr id="163" name="Google Shape;163;p4"/>
          <p:cNvPicPr preferRelativeResize="0"/>
          <p:nvPr/>
        </p:nvPicPr>
        <p:blipFill>
          <a:blip r:embed="rId3">
            <a:alphaModFix/>
          </a:blip>
          <a:stretch>
            <a:fillRect/>
          </a:stretch>
        </p:blipFill>
        <p:spPr>
          <a:xfrm>
            <a:off x="8635189" y="1746004"/>
            <a:ext cx="5254948" cy="615912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5"/>
          <p:cNvSpPr txBox="1">
            <a:spLocks noGrp="1"/>
          </p:cNvSpPr>
          <p:nvPr>
            <p:ph type="title"/>
          </p:nvPr>
        </p:nvSpPr>
        <p:spPr>
          <a:xfrm>
            <a:off x="3247040" y="172995"/>
            <a:ext cx="8136320" cy="664797"/>
          </a:xfrm>
          <a:prstGeom prst="rect">
            <a:avLst/>
          </a:prstGeom>
          <a:noFill/>
          <a:ln>
            <a:noFill/>
          </a:ln>
        </p:spPr>
        <p:txBody>
          <a:bodyPr spcFirstLastPara="1" wrap="square" lIns="0" tIns="0" rIns="0" bIns="0" anchor="t" anchorCtr="0">
            <a:spAutoFit/>
          </a:bodyPr>
          <a:lstStyle/>
          <a:p>
            <a:pPr marL="0" lvl="0" indent="0" algn="ctr" rtl="0">
              <a:lnSpc>
                <a:spcPct val="100000"/>
              </a:lnSpc>
              <a:spcBef>
                <a:spcPts val="0"/>
              </a:spcBef>
              <a:spcAft>
                <a:spcPts val="0"/>
              </a:spcAft>
              <a:buSzPts val="1400"/>
              <a:buNone/>
            </a:pPr>
            <a:r>
              <a:rPr lang="en-US" sz="4320" b="0">
                <a:latin typeface="Times New Roman"/>
                <a:ea typeface="Times New Roman"/>
                <a:cs typeface="Times New Roman"/>
                <a:sym typeface="Times New Roman"/>
              </a:rPr>
              <a:t>Proposed Methodology</a:t>
            </a:r>
            <a:endParaRPr sz="4320" b="0">
              <a:latin typeface="Times New Roman"/>
              <a:ea typeface="Times New Roman"/>
              <a:cs typeface="Times New Roman"/>
              <a:sym typeface="Times New Roman"/>
            </a:endParaRPr>
          </a:p>
        </p:txBody>
      </p:sp>
      <p:sp>
        <p:nvSpPr>
          <p:cNvPr id="169" name="Google Shape;169;p5"/>
          <p:cNvSpPr txBox="1"/>
          <p:nvPr/>
        </p:nvSpPr>
        <p:spPr>
          <a:xfrm>
            <a:off x="691978" y="1996541"/>
            <a:ext cx="7574198" cy="378565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rgbClr val="C00000"/>
                </a:solidFill>
                <a:latin typeface="Times New Roman"/>
                <a:ea typeface="Times New Roman"/>
                <a:cs typeface="Times New Roman"/>
                <a:sym typeface="Times New Roman"/>
              </a:rPr>
              <a:t>Methodology:</a:t>
            </a:r>
            <a:endParaRPr/>
          </a:p>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rgbClr val="C00000"/>
              </a:solidFill>
              <a:latin typeface="Times New Roman"/>
              <a:ea typeface="Times New Roman"/>
              <a:cs typeface="Times New Roman"/>
              <a:sym typeface="Times New Roman"/>
            </a:endParaRPr>
          </a:p>
          <a:p>
            <a:pPr marL="342900" marR="0" lvl="0" indent="-342900" algn="l" rtl="0">
              <a:lnSpc>
                <a:spcPct val="100000"/>
              </a:lnSpc>
              <a:spcBef>
                <a:spcPts val="0"/>
              </a:spcBef>
              <a:spcAft>
                <a:spcPts val="0"/>
              </a:spcAft>
              <a:buClr>
                <a:srgbClr val="C00000"/>
              </a:buClr>
              <a:buSzPts val="2400"/>
              <a:buFont typeface="Noto Sans Symbols"/>
              <a:buChar char="⮚"/>
            </a:pPr>
            <a:r>
              <a:rPr lang="en-US" sz="2400" b="0" i="0" u="none" strike="noStrike" cap="none">
                <a:solidFill>
                  <a:srgbClr val="C00000"/>
                </a:solidFill>
                <a:latin typeface="Times New Roman"/>
                <a:ea typeface="Times New Roman"/>
                <a:cs typeface="Times New Roman"/>
                <a:sym typeface="Times New Roman"/>
              </a:rPr>
              <a:t>We apply Multiple Linear Regression (MLR) to study how environmental and socio-economic factors influence AQI. The process involves collecting data on pollutants, population density, industrial proximity, and green cover.</a:t>
            </a:r>
            <a:endParaRPr/>
          </a:p>
          <a:p>
            <a:pPr marL="0" marR="0" lvl="0" indent="0" algn="l" rtl="0">
              <a:lnSpc>
                <a:spcPct val="100000"/>
              </a:lnSpc>
              <a:spcBef>
                <a:spcPts val="0"/>
              </a:spcBef>
              <a:spcAft>
                <a:spcPts val="0"/>
              </a:spcAft>
              <a:buNone/>
            </a:pPr>
            <a:r>
              <a:rPr lang="en-US" sz="2400" b="0" i="0" u="none" strike="noStrike" cap="none">
                <a:solidFill>
                  <a:srgbClr val="C00000"/>
                </a:solidFill>
                <a:latin typeface="Times New Roman"/>
                <a:ea typeface="Times New Roman"/>
                <a:cs typeface="Times New Roman"/>
                <a:sym typeface="Times New Roman"/>
              </a:rPr>
              <a:t> </a:t>
            </a:r>
            <a:endParaRPr/>
          </a:p>
          <a:p>
            <a:pPr marL="342900" marR="0" lvl="0" indent="-342900" algn="l" rtl="0">
              <a:lnSpc>
                <a:spcPct val="100000"/>
              </a:lnSpc>
              <a:spcBef>
                <a:spcPts val="0"/>
              </a:spcBef>
              <a:spcAft>
                <a:spcPts val="0"/>
              </a:spcAft>
              <a:buClr>
                <a:srgbClr val="C00000"/>
              </a:buClr>
              <a:buSzPts val="2400"/>
              <a:buFont typeface="Noto Sans Symbols"/>
              <a:buChar char="⮚"/>
            </a:pPr>
            <a:r>
              <a:rPr lang="en-US" sz="2400" b="0" i="0" u="none" strike="noStrike" cap="none">
                <a:solidFill>
                  <a:srgbClr val="C00000"/>
                </a:solidFill>
                <a:latin typeface="Times New Roman"/>
                <a:ea typeface="Times New Roman"/>
                <a:cs typeface="Times New Roman"/>
                <a:sym typeface="Times New Roman"/>
              </a:rPr>
              <a:t>Model performance is evaluated using </a:t>
            </a:r>
            <a:r>
              <a:rPr lang="en-US" sz="2400" b="1" i="0" u="none" strike="noStrike" cap="none">
                <a:solidFill>
                  <a:srgbClr val="C00000"/>
                </a:solidFill>
                <a:latin typeface="Times New Roman"/>
                <a:ea typeface="Times New Roman"/>
                <a:cs typeface="Times New Roman"/>
                <a:sym typeface="Times New Roman"/>
              </a:rPr>
              <a:t>R²</a:t>
            </a:r>
            <a:r>
              <a:rPr lang="en-US" sz="2400" b="0" i="0" u="none" strike="noStrike" cap="none">
                <a:solidFill>
                  <a:srgbClr val="C00000"/>
                </a:solidFill>
                <a:latin typeface="Times New Roman"/>
                <a:ea typeface="Times New Roman"/>
                <a:cs typeface="Times New Roman"/>
                <a:sym typeface="Times New Roman"/>
              </a:rPr>
              <a:t> and </a:t>
            </a:r>
            <a:r>
              <a:rPr lang="en-US" sz="2400" b="1" i="0" u="none" strike="noStrike" cap="none">
                <a:solidFill>
                  <a:srgbClr val="C00000"/>
                </a:solidFill>
                <a:latin typeface="Times New Roman"/>
                <a:ea typeface="Times New Roman"/>
                <a:cs typeface="Times New Roman"/>
                <a:sym typeface="Times New Roman"/>
              </a:rPr>
              <a:t>Correlation Coefficient</a:t>
            </a:r>
            <a:r>
              <a:rPr lang="en-US" sz="2400" b="0" i="0" u="none" strike="noStrike" cap="none">
                <a:solidFill>
                  <a:srgbClr val="C00000"/>
                </a:solidFill>
                <a:latin typeface="Times New Roman"/>
                <a:ea typeface="Times New Roman"/>
                <a:cs typeface="Times New Roman"/>
                <a:sym typeface="Times New Roman"/>
              </a:rPr>
              <a:t> to determine the strength and significance of each predictor. </a:t>
            </a:r>
            <a:endParaRPr/>
          </a:p>
        </p:txBody>
      </p:sp>
      <p:pic>
        <p:nvPicPr>
          <p:cNvPr id="170" name="Google Shape;170;p5"/>
          <p:cNvPicPr preferRelativeResize="0"/>
          <p:nvPr/>
        </p:nvPicPr>
        <p:blipFill rotWithShape="1">
          <a:blip r:embed="rId3">
            <a:alphaModFix/>
          </a:blip>
          <a:srcRect/>
          <a:stretch/>
        </p:blipFill>
        <p:spPr>
          <a:xfrm>
            <a:off x="9352390" y="1877390"/>
            <a:ext cx="4474820" cy="447482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6"/>
          <p:cNvSpPr txBox="1">
            <a:spLocks noGrp="1"/>
          </p:cNvSpPr>
          <p:nvPr>
            <p:ph type="title"/>
          </p:nvPr>
        </p:nvSpPr>
        <p:spPr>
          <a:xfrm>
            <a:off x="3247040" y="172995"/>
            <a:ext cx="8136320" cy="664797"/>
          </a:xfrm>
          <a:prstGeom prst="rect">
            <a:avLst/>
          </a:prstGeom>
          <a:noFill/>
          <a:ln>
            <a:noFill/>
          </a:ln>
        </p:spPr>
        <p:txBody>
          <a:bodyPr spcFirstLastPara="1" wrap="square" lIns="0" tIns="0" rIns="0" bIns="0" anchor="t" anchorCtr="0">
            <a:spAutoFit/>
          </a:bodyPr>
          <a:lstStyle/>
          <a:p>
            <a:pPr marL="0" lvl="0" indent="0" algn="ctr" rtl="0">
              <a:lnSpc>
                <a:spcPct val="100000"/>
              </a:lnSpc>
              <a:spcBef>
                <a:spcPts val="0"/>
              </a:spcBef>
              <a:spcAft>
                <a:spcPts val="0"/>
              </a:spcAft>
              <a:buSzPts val="1400"/>
              <a:buNone/>
            </a:pPr>
            <a:r>
              <a:rPr lang="en-US" sz="4320" b="0">
                <a:latin typeface="Times New Roman"/>
                <a:ea typeface="Times New Roman"/>
                <a:cs typeface="Times New Roman"/>
                <a:sym typeface="Times New Roman"/>
              </a:rPr>
              <a:t>Data Processing</a:t>
            </a:r>
            <a:endParaRPr sz="4320" b="0">
              <a:latin typeface="Times New Roman"/>
              <a:ea typeface="Times New Roman"/>
              <a:cs typeface="Times New Roman"/>
              <a:sym typeface="Times New Roman"/>
            </a:endParaRPr>
          </a:p>
        </p:txBody>
      </p:sp>
      <p:sp>
        <p:nvSpPr>
          <p:cNvPr id="176" name="Google Shape;176;p6"/>
          <p:cNvSpPr txBox="1"/>
          <p:nvPr/>
        </p:nvSpPr>
        <p:spPr>
          <a:xfrm>
            <a:off x="691978" y="1996541"/>
            <a:ext cx="7574198" cy="4524315"/>
          </a:xfrm>
          <a:prstGeom prst="rect">
            <a:avLst/>
          </a:prstGeom>
          <a:noFill/>
          <a:ln>
            <a:noFill/>
          </a:ln>
        </p:spPr>
        <p:txBody>
          <a:bodyPr spcFirstLastPara="1" wrap="square" lIns="91425" tIns="45700" rIns="91425" bIns="45700" anchor="t" anchorCtr="0">
            <a:spAutoFit/>
          </a:bodyPr>
          <a:lstStyle/>
          <a:p>
            <a:pPr marL="457200" marR="0" lvl="0" indent="-457200" algn="l" rtl="0">
              <a:lnSpc>
                <a:spcPct val="100000"/>
              </a:lnSpc>
              <a:spcBef>
                <a:spcPts val="0"/>
              </a:spcBef>
              <a:spcAft>
                <a:spcPts val="0"/>
              </a:spcAft>
              <a:buClr>
                <a:srgbClr val="C00000"/>
              </a:buClr>
              <a:buSzPts val="2400"/>
              <a:buFont typeface="Arial"/>
              <a:buAutoNum type="arabicPeriod"/>
            </a:pPr>
            <a:r>
              <a:rPr lang="en-US" sz="2400" b="0" i="0" u="none" strike="noStrike" cap="none">
                <a:solidFill>
                  <a:srgbClr val="C00000"/>
                </a:solidFill>
                <a:latin typeface="Times New Roman"/>
                <a:ea typeface="Times New Roman"/>
                <a:cs typeface="Times New Roman"/>
                <a:sym typeface="Times New Roman"/>
              </a:rPr>
              <a:t>Data Collection:</a:t>
            </a:r>
            <a:endParaRPr/>
          </a:p>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rgbClr val="C00000"/>
              </a:solidFill>
              <a:latin typeface="Times New Roman"/>
              <a:ea typeface="Times New Roman"/>
              <a:cs typeface="Times New Roman"/>
              <a:sym typeface="Times New Roman"/>
            </a:endParaRPr>
          </a:p>
          <a:p>
            <a:pPr marL="630238" marR="0" lvl="8" indent="-342900" algn="l" rtl="0">
              <a:lnSpc>
                <a:spcPct val="100000"/>
              </a:lnSpc>
              <a:spcBef>
                <a:spcPts val="0"/>
              </a:spcBef>
              <a:spcAft>
                <a:spcPts val="0"/>
              </a:spcAft>
              <a:buClr>
                <a:srgbClr val="C00000"/>
              </a:buClr>
              <a:buSzPts val="2400"/>
              <a:buFont typeface="Noto Sans Symbols"/>
              <a:buChar char="⮚"/>
            </a:pPr>
            <a:r>
              <a:rPr lang="en-US" sz="2400" b="0" i="0" u="none" strike="noStrike" cap="none">
                <a:solidFill>
                  <a:srgbClr val="C00000"/>
                </a:solidFill>
                <a:latin typeface="Times New Roman"/>
                <a:ea typeface="Times New Roman"/>
                <a:cs typeface="Times New Roman"/>
                <a:sym typeface="Times New Roman"/>
              </a:rPr>
              <a:t>The dataset contains environmental and socio-economic variables collected to analyze their impact on </a:t>
            </a:r>
            <a:r>
              <a:rPr lang="en-US" sz="2400" b="1" i="0" u="none" strike="noStrike" cap="none">
                <a:solidFill>
                  <a:srgbClr val="C00000"/>
                </a:solidFill>
                <a:latin typeface="Times New Roman"/>
                <a:ea typeface="Times New Roman"/>
                <a:cs typeface="Times New Roman"/>
                <a:sym typeface="Times New Roman"/>
              </a:rPr>
              <a:t>Air Quality Index (AQI)</a:t>
            </a:r>
            <a:r>
              <a:rPr lang="en-US" sz="2400" b="0" i="0" u="none" strike="noStrike" cap="none">
                <a:solidFill>
                  <a:srgbClr val="C00000"/>
                </a:solidFill>
                <a:latin typeface="Times New Roman"/>
                <a:ea typeface="Times New Roman"/>
                <a:cs typeface="Times New Roman"/>
                <a:sym typeface="Times New Roman"/>
              </a:rPr>
              <a:t>. It includes multiple parameters that may or may not influence air pollution levels.</a:t>
            </a:r>
            <a:endParaRPr/>
          </a:p>
          <a:p>
            <a:pPr marL="630238" marR="0" lvl="1" indent="-190500" algn="l" rtl="0">
              <a:lnSpc>
                <a:spcPct val="100000"/>
              </a:lnSpc>
              <a:spcBef>
                <a:spcPts val="0"/>
              </a:spcBef>
              <a:spcAft>
                <a:spcPts val="0"/>
              </a:spcAft>
              <a:buClr>
                <a:srgbClr val="C00000"/>
              </a:buClr>
              <a:buSzPts val="2400"/>
              <a:buFont typeface="Noto Sans Symbols"/>
              <a:buNone/>
            </a:pPr>
            <a:endParaRPr sz="2400" b="0" i="0" u="none" strike="noStrike" cap="none">
              <a:solidFill>
                <a:srgbClr val="C00000"/>
              </a:solidFill>
              <a:latin typeface="Times New Roman"/>
              <a:ea typeface="Times New Roman"/>
              <a:cs typeface="Times New Roman"/>
              <a:sym typeface="Times New Roman"/>
            </a:endParaRPr>
          </a:p>
          <a:p>
            <a:pPr marL="630238" marR="0" lvl="1" indent="-342900" algn="l" rtl="0">
              <a:lnSpc>
                <a:spcPct val="100000"/>
              </a:lnSpc>
              <a:spcBef>
                <a:spcPts val="0"/>
              </a:spcBef>
              <a:spcAft>
                <a:spcPts val="0"/>
              </a:spcAft>
              <a:buClr>
                <a:srgbClr val="C00000"/>
              </a:buClr>
              <a:buSzPts val="2400"/>
              <a:buFont typeface="Noto Sans Symbols"/>
              <a:buChar char="⮚"/>
            </a:pPr>
            <a:r>
              <a:rPr lang="en-US" sz="2400" b="0" i="0" u="none" strike="noStrike" cap="none">
                <a:solidFill>
                  <a:srgbClr val="C00000"/>
                </a:solidFill>
                <a:latin typeface="Times New Roman"/>
                <a:ea typeface="Times New Roman"/>
                <a:cs typeface="Times New Roman"/>
                <a:sym typeface="Times New Roman"/>
              </a:rPr>
              <a:t>It includes a total of 500 locations, with various parameters like temperature, humidity and pollutant concentration, etc.</a:t>
            </a:r>
            <a:endParaRPr/>
          </a:p>
          <a:p>
            <a:pPr marL="342900" marR="0" lvl="0" indent="-190500" algn="l" rtl="0">
              <a:lnSpc>
                <a:spcPct val="100000"/>
              </a:lnSpc>
              <a:spcBef>
                <a:spcPts val="0"/>
              </a:spcBef>
              <a:spcAft>
                <a:spcPts val="0"/>
              </a:spcAft>
              <a:buClr>
                <a:srgbClr val="C00000"/>
              </a:buClr>
              <a:buSzPts val="2400"/>
              <a:buFont typeface="Noto Sans Symbols"/>
              <a:buNone/>
            </a:pPr>
            <a:endParaRPr sz="2400" b="0" i="0" u="none" strike="noStrike" cap="none">
              <a:solidFill>
                <a:srgbClr val="C00000"/>
              </a:solidFill>
              <a:latin typeface="Times New Roman"/>
              <a:ea typeface="Times New Roman"/>
              <a:cs typeface="Times New Roman"/>
              <a:sym typeface="Times New Roman"/>
            </a:endParaRPr>
          </a:p>
        </p:txBody>
      </p:sp>
      <p:pic>
        <p:nvPicPr>
          <p:cNvPr id="177" name="Google Shape;177;p6" descr="76,400+ Data Collection Stock Illustrations, Royalty-Free Vector Graphics &amp;  Clip Art - iStock | Data collection icon, Data, Big data"/>
          <p:cNvPicPr preferRelativeResize="0"/>
          <p:nvPr/>
        </p:nvPicPr>
        <p:blipFill rotWithShape="1">
          <a:blip r:embed="rId3">
            <a:alphaModFix/>
          </a:blip>
          <a:srcRect/>
          <a:stretch/>
        </p:blipFill>
        <p:spPr>
          <a:xfrm>
            <a:off x="8897183" y="1632686"/>
            <a:ext cx="4972353" cy="496422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7"/>
          <p:cNvSpPr txBox="1">
            <a:spLocks noGrp="1"/>
          </p:cNvSpPr>
          <p:nvPr>
            <p:ph type="title"/>
          </p:nvPr>
        </p:nvSpPr>
        <p:spPr>
          <a:xfrm>
            <a:off x="3247040" y="172995"/>
            <a:ext cx="8136320" cy="664797"/>
          </a:xfrm>
          <a:prstGeom prst="rect">
            <a:avLst/>
          </a:prstGeom>
          <a:noFill/>
          <a:ln>
            <a:noFill/>
          </a:ln>
        </p:spPr>
        <p:txBody>
          <a:bodyPr spcFirstLastPara="1" wrap="square" lIns="0" tIns="0" rIns="0" bIns="0" anchor="t" anchorCtr="0">
            <a:spAutoFit/>
          </a:bodyPr>
          <a:lstStyle/>
          <a:p>
            <a:pPr marL="0" lvl="0" indent="0" algn="ctr" rtl="0">
              <a:lnSpc>
                <a:spcPct val="100000"/>
              </a:lnSpc>
              <a:spcBef>
                <a:spcPts val="0"/>
              </a:spcBef>
              <a:spcAft>
                <a:spcPts val="0"/>
              </a:spcAft>
              <a:buSzPts val="1400"/>
              <a:buNone/>
            </a:pPr>
            <a:r>
              <a:rPr lang="en-US" sz="4320" b="0">
                <a:latin typeface="Times New Roman"/>
                <a:ea typeface="Times New Roman"/>
                <a:cs typeface="Times New Roman"/>
                <a:sym typeface="Times New Roman"/>
              </a:rPr>
              <a:t>Data Processing</a:t>
            </a:r>
            <a:endParaRPr sz="4320" b="0">
              <a:latin typeface="Times New Roman"/>
              <a:ea typeface="Times New Roman"/>
              <a:cs typeface="Times New Roman"/>
              <a:sym typeface="Times New Roman"/>
            </a:endParaRPr>
          </a:p>
        </p:txBody>
      </p:sp>
      <p:sp>
        <p:nvSpPr>
          <p:cNvPr id="183" name="Google Shape;183;p7"/>
          <p:cNvSpPr txBox="1"/>
          <p:nvPr/>
        </p:nvSpPr>
        <p:spPr>
          <a:xfrm>
            <a:off x="691977" y="1996541"/>
            <a:ext cx="8300349" cy="3785652"/>
          </a:xfrm>
          <a:prstGeom prst="rect">
            <a:avLst/>
          </a:prstGeom>
          <a:noFill/>
          <a:ln>
            <a:noFill/>
          </a:ln>
        </p:spPr>
        <p:txBody>
          <a:bodyPr spcFirstLastPara="1" wrap="square" lIns="91425" tIns="45700" rIns="91425" bIns="45700" anchor="t" anchorCtr="0">
            <a:spAutoFit/>
          </a:bodyPr>
          <a:lstStyle/>
          <a:p>
            <a:pPr marL="457200" marR="0" lvl="0" indent="-457200" algn="l" rtl="0">
              <a:lnSpc>
                <a:spcPct val="100000"/>
              </a:lnSpc>
              <a:spcBef>
                <a:spcPts val="0"/>
              </a:spcBef>
              <a:spcAft>
                <a:spcPts val="0"/>
              </a:spcAft>
              <a:buClr>
                <a:srgbClr val="C00000"/>
              </a:buClr>
              <a:buSzPts val="2400"/>
              <a:buFont typeface="Arial"/>
              <a:buAutoNum type="arabicPeriod" startAt="2"/>
            </a:pPr>
            <a:r>
              <a:rPr lang="en-US" sz="2400" b="0" i="0" u="none" strike="noStrike" cap="none">
                <a:solidFill>
                  <a:srgbClr val="C00000"/>
                </a:solidFill>
                <a:latin typeface="Times New Roman"/>
                <a:ea typeface="Times New Roman"/>
                <a:cs typeface="Times New Roman"/>
                <a:sym typeface="Times New Roman"/>
              </a:rPr>
              <a:t>Data Preprocessing:</a:t>
            </a:r>
            <a:endParaRPr/>
          </a:p>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rgbClr val="C00000"/>
              </a:solidFill>
              <a:latin typeface="Times New Roman"/>
              <a:ea typeface="Times New Roman"/>
              <a:cs typeface="Times New Roman"/>
              <a:sym typeface="Times New Roman"/>
            </a:endParaRPr>
          </a:p>
          <a:p>
            <a:pPr marL="630238" marR="0" lvl="8" indent="-342900" algn="l" rtl="0">
              <a:lnSpc>
                <a:spcPct val="100000"/>
              </a:lnSpc>
              <a:spcBef>
                <a:spcPts val="0"/>
              </a:spcBef>
              <a:spcAft>
                <a:spcPts val="0"/>
              </a:spcAft>
              <a:buClr>
                <a:srgbClr val="C00000"/>
              </a:buClr>
              <a:buSzPts val="2400"/>
              <a:buFont typeface="Noto Sans Symbols"/>
              <a:buChar char="⮚"/>
            </a:pPr>
            <a:r>
              <a:rPr lang="en-US" sz="2400" b="0" i="0" u="none" strike="noStrike" cap="none">
                <a:solidFill>
                  <a:srgbClr val="C00000"/>
                </a:solidFill>
                <a:latin typeface="Times New Roman"/>
                <a:ea typeface="Times New Roman"/>
                <a:cs typeface="Times New Roman"/>
                <a:sym typeface="Times New Roman"/>
              </a:rPr>
              <a:t>Due to the large amount of data present, it is important to preprocess the dataset to ensure that outlier/incorrect data do not influence the decision-making capability of the model.</a:t>
            </a:r>
            <a:endParaRPr/>
          </a:p>
          <a:p>
            <a:pPr marL="287338" marR="0" lvl="8" indent="0" algn="l" rtl="0">
              <a:lnSpc>
                <a:spcPct val="100000"/>
              </a:lnSpc>
              <a:spcBef>
                <a:spcPts val="0"/>
              </a:spcBef>
              <a:spcAft>
                <a:spcPts val="0"/>
              </a:spcAft>
              <a:buNone/>
            </a:pPr>
            <a:endParaRPr sz="2400" b="0" i="0" u="none" strike="noStrike" cap="none">
              <a:solidFill>
                <a:srgbClr val="C00000"/>
              </a:solidFill>
              <a:latin typeface="Times New Roman"/>
              <a:ea typeface="Times New Roman"/>
              <a:cs typeface="Times New Roman"/>
              <a:sym typeface="Times New Roman"/>
            </a:endParaRPr>
          </a:p>
          <a:p>
            <a:pPr marL="630238" marR="0" lvl="8" indent="-342900" algn="l" rtl="0">
              <a:lnSpc>
                <a:spcPct val="100000"/>
              </a:lnSpc>
              <a:spcBef>
                <a:spcPts val="0"/>
              </a:spcBef>
              <a:spcAft>
                <a:spcPts val="0"/>
              </a:spcAft>
              <a:buClr>
                <a:srgbClr val="C00000"/>
              </a:buClr>
              <a:buSzPts val="2400"/>
              <a:buFont typeface="Noto Sans Symbols"/>
              <a:buChar char="⮚"/>
            </a:pPr>
            <a:r>
              <a:rPr lang="en-US" sz="2400" b="0" i="0" u="none" strike="noStrike" cap="none">
                <a:solidFill>
                  <a:srgbClr val="C00000"/>
                </a:solidFill>
                <a:latin typeface="Times New Roman"/>
                <a:ea typeface="Times New Roman"/>
                <a:cs typeface="Times New Roman"/>
                <a:sym typeface="Times New Roman"/>
              </a:rPr>
              <a:t>Clean the dataset by eliminating null values, normalizing or replacing outlier data and removing of parameters like latitude and longitude of locations and other features that don’t influence the target variable</a:t>
            </a:r>
            <a:endParaRPr/>
          </a:p>
        </p:txBody>
      </p:sp>
      <p:pic>
        <p:nvPicPr>
          <p:cNvPr id="184" name="Google Shape;184;p7" descr="Data Preprocessing in Python. Data cleaning and transormation for… | by  Abonia Sojasingarayar | Medium"/>
          <p:cNvPicPr preferRelativeResize="0"/>
          <p:nvPr/>
        </p:nvPicPr>
        <p:blipFill rotWithShape="1">
          <a:blip r:embed="rId3">
            <a:alphaModFix/>
          </a:blip>
          <a:srcRect l="15072" r="21652"/>
          <a:stretch/>
        </p:blipFill>
        <p:spPr>
          <a:xfrm>
            <a:off x="8992327" y="1690117"/>
            <a:ext cx="4782065" cy="484936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8"/>
          <p:cNvSpPr txBox="1">
            <a:spLocks noGrp="1"/>
          </p:cNvSpPr>
          <p:nvPr>
            <p:ph type="title"/>
          </p:nvPr>
        </p:nvSpPr>
        <p:spPr>
          <a:xfrm>
            <a:off x="3247040" y="172995"/>
            <a:ext cx="8136320" cy="664797"/>
          </a:xfrm>
          <a:prstGeom prst="rect">
            <a:avLst/>
          </a:prstGeom>
          <a:noFill/>
          <a:ln>
            <a:noFill/>
          </a:ln>
        </p:spPr>
        <p:txBody>
          <a:bodyPr spcFirstLastPara="1" wrap="square" lIns="0" tIns="0" rIns="0" bIns="0" anchor="t" anchorCtr="0">
            <a:spAutoFit/>
          </a:bodyPr>
          <a:lstStyle/>
          <a:p>
            <a:pPr marL="0" lvl="0" indent="0" algn="ctr" rtl="0">
              <a:lnSpc>
                <a:spcPct val="100000"/>
              </a:lnSpc>
              <a:spcBef>
                <a:spcPts val="0"/>
              </a:spcBef>
              <a:spcAft>
                <a:spcPts val="0"/>
              </a:spcAft>
              <a:buSzPts val="1400"/>
              <a:buNone/>
            </a:pPr>
            <a:r>
              <a:rPr lang="en-US" sz="4320" b="0">
                <a:latin typeface="Times New Roman"/>
                <a:ea typeface="Times New Roman"/>
                <a:cs typeface="Times New Roman"/>
                <a:sym typeface="Times New Roman"/>
              </a:rPr>
              <a:t>Data Processing</a:t>
            </a:r>
            <a:endParaRPr sz="4320" b="0">
              <a:latin typeface="Times New Roman"/>
              <a:ea typeface="Times New Roman"/>
              <a:cs typeface="Times New Roman"/>
              <a:sym typeface="Times New Roman"/>
            </a:endParaRPr>
          </a:p>
        </p:txBody>
      </p:sp>
      <p:sp>
        <p:nvSpPr>
          <p:cNvPr id="190" name="Google Shape;190;p8"/>
          <p:cNvSpPr txBox="1"/>
          <p:nvPr/>
        </p:nvSpPr>
        <p:spPr>
          <a:xfrm>
            <a:off x="691978" y="1996541"/>
            <a:ext cx="7574198" cy="3785652"/>
          </a:xfrm>
          <a:prstGeom prst="rect">
            <a:avLst/>
          </a:prstGeom>
          <a:blipFill rotWithShape="1">
            <a:blip r:embed="rId3">
              <a:alphaModFix/>
            </a:blip>
            <a:stretch>
              <a:fillRect l="-1126" t="-1286" r="-481"/>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0" i="0" u="none" strike="noStrike" cap="none">
                <a:latin typeface="Arial"/>
                <a:ea typeface="Arial"/>
                <a:cs typeface="Arial"/>
                <a:sym typeface="Arial"/>
              </a:rPr>
              <a:t> </a:t>
            </a:r>
            <a:endParaRPr/>
          </a:p>
        </p:txBody>
      </p:sp>
      <p:pic>
        <p:nvPicPr>
          <p:cNvPr id="191" name="Google Shape;191;p8" descr="Ml Icons - Free SVG &amp; PNG Ml Images ..."/>
          <p:cNvPicPr preferRelativeResize="0"/>
          <p:nvPr/>
        </p:nvPicPr>
        <p:blipFill rotWithShape="1">
          <a:blip r:embed="rId4">
            <a:alphaModFix/>
          </a:blip>
          <a:srcRect/>
          <a:stretch/>
        </p:blipFill>
        <p:spPr>
          <a:xfrm>
            <a:off x="8835241" y="1566681"/>
            <a:ext cx="5096237" cy="509623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9"/>
          <p:cNvSpPr txBox="1">
            <a:spLocks noGrp="1"/>
          </p:cNvSpPr>
          <p:nvPr>
            <p:ph type="title"/>
          </p:nvPr>
        </p:nvSpPr>
        <p:spPr>
          <a:xfrm>
            <a:off x="3247040" y="172995"/>
            <a:ext cx="8136320" cy="664797"/>
          </a:xfrm>
          <a:prstGeom prst="rect">
            <a:avLst/>
          </a:prstGeom>
          <a:noFill/>
          <a:ln>
            <a:noFill/>
          </a:ln>
        </p:spPr>
        <p:txBody>
          <a:bodyPr spcFirstLastPara="1" wrap="square" lIns="0" tIns="0" rIns="0" bIns="0" anchor="t" anchorCtr="0">
            <a:spAutoFit/>
          </a:bodyPr>
          <a:lstStyle/>
          <a:p>
            <a:pPr marL="0" lvl="0" indent="0" algn="ctr" rtl="0">
              <a:lnSpc>
                <a:spcPct val="100000"/>
              </a:lnSpc>
              <a:spcBef>
                <a:spcPts val="0"/>
              </a:spcBef>
              <a:spcAft>
                <a:spcPts val="0"/>
              </a:spcAft>
              <a:buSzPts val="1400"/>
              <a:buNone/>
            </a:pPr>
            <a:r>
              <a:rPr lang="en-US" sz="4320" b="0">
                <a:latin typeface="Times New Roman"/>
                <a:ea typeface="Times New Roman"/>
                <a:cs typeface="Times New Roman"/>
                <a:sym typeface="Times New Roman"/>
              </a:rPr>
              <a:t>Methodology</a:t>
            </a:r>
            <a:endParaRPr sz="4320" b="0">
              <a:latin typeface="Times New Roman"/>
              <a:ea typeface="Times New Roman"/>
              <a:cs typeface="Times New Roman"/>
              <a:sym typeface="Times New Roman"/>
            </a:endParaRPr>
          </a:p>
        </p:txBody>
      </p:sp>
      <p:sp>
        <p:nvSpPr>
          <p:cNvPr id="197" name="Google Shape;197;p9"/>
          <p:cNvSpPr txBox="1"/>
          <p:nvPr/>
        </p:nvSpPr>
        <p:spPr>
          <a:xfrm>
            <a:off x="753762" y="1316919"/>
            <a:ext cx="12603892" cy="5632311"/>
          </a:xfrm>
          <a:prstGeom prst="rect">
            <a:avLst/>
          </a:prstGeom>
          <a:blipFill rotWithShape="1">
            <a:blip r:embed="rId3">
              <a:alphaModFix/>
            </a:blip>
            <a:stretch>
              <a:fillRect l="-773" t="-865"/>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0" i="0" u="none" strike="noStrike" cap="none">
                <a:latin typeface="Arial"/>
                <a:ea typeface="Arial"/>
                <a:cs typeface="Arial"/>
                <a:sym typeface="Arial"/>
              </a:rPr>
              <a:t> </a:t>
            </a:r>
            <a:endParaRPr/>
          </a:p>
        </p:txBody>
      </p:sp>
    </p:spTree>
  </p:cSld>
  <p:clrMapOvr>
    <a:masterClrMapping/>
  </p:clrMapOvr>
</p:sld>
</file>

<file path=ppt/theme/theme1.xml><?xml version="1.0" encoding="utf-8"?>
<a:theme xmlns:a="http://schemas.openxmlformats.org/drawingml/2006/main" name="1_Office Theme">
  <a:themeElements>
    <a:clrScheme name="Office Theme">
      <a:dk1>
        <a:srgbClr val="000000"/>
      </a:dk1>
      <a:lt1>
        <a:srgbClr val="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14</Slides>
  <Notes>14</Notes>
  <HiddenSlides>0</HiddenSlides>
  <ScaleCrop>false</ScaleCrop>
  <HeadingPairs>
    <vt:vector size="4" baseType="variant">
      <vt:variant>
        <vt:lpstr>Theme</vt:lpstr>
      </vt:variant>
      <vt:variant>
        <vt:i4>2</vt:i4>
      </vt:variant>
      <vt:variant>
        <vt:lpstr>Slide Titles</vt:lpstr>
      </vt:variant>
      <vt:variant>
        <vt:i4>14</vt:i4>
      </vt:variant>
    </vt:vector>
  </HeadingPairs>
  <TitlesOfParts>
    <vt:vector size="16" baseType="lpstr">
      <vt:lpstr>1_Office Theme</vt:lpstr>
      <vt:lpstr>Office Theme</vt:lpstr>
      <vt:lpstr>   </vt:lpstr>
      <vt:lpstr>Introduction</vt:lpstr>
      <vt:lpstr>Introduction</vt:lpstr>
      <vt:lpstr>Problem Statement</vt:lpstr>
      <vt:lpstr>Proposed Methodology</vt:lpstr>
      <vt:lpstr>Data Processing</vt:lpstr>
      <vt:lpstr>Data Processing</vt:lpstr>
      <vt:lpstr>Data Processing</vt:lpstr>
      <vt:lpstr>Methodology</vt:lpstr>
      <vt:lpstr>Methodology</vt:lpstr>
      <vt:lpstr>Result</vt:lpstr>
      <vt:lpstr>Result</vt:lpstr>
      <vt:lpstr>Result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Harsh</dc:creator>
  <cp:lastModifiedBy>Guest User</cp:lastModifiedBy>
  <cp:revision>2</cp:revision>
  <dcterms:modified xsi:type="dcterms:W3CDTF">2025-04-09T05:15:27Z</dcterms:modified>
</cp:coreProperties>
</file>